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2" r:id="rId2"/>
    <p:sldId id="267" r:id="rId3"/>
    <p:sldId id="268" r:id="rId4"/>
    <p:sldId id="270" r:id="rId5"/>
    <p:sldId id="271" r:id="rId6"/>
    <p:sldId id="273" r:id="rId7"/>
    <p:sldId id="272" r:id="rId8"/>
    <p:sldId id="274" r:id="rId9"/>
    <p:sldId id="264" r:id="rId10"/>
    <p:sldId id="275" r:id="rId11"/>
    <p:sldId id="276" r:id="rId12"/>
    <p:sldId id="278" r:id="rId13"/>
    <p:sldId id="277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66" r:id="rId29"/>
    <p:sldId id="293" r:id="rId30"/>
    <p:sldId id="294" r:id="rId31"/>
    <p:sldId id="299" r:id="rId32"/>
    <p:sldId id="300" r:id="rId33"/>
    <p:sldId id="295" r:id="rId34"/>
    <p:sldId id="296" r:id="rId35"/>
    <p:sldId id="297" r:id="rId36"/>
    <p:sldId id="298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59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9T06:05:32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26246 5373 287 0,'0'0'468'16,"0"0"-414"-16,0 0 157 15,0 0-59-15,0 0-90 16,0 0-20-16,0 0-19 15,0-4-11-15,2 4 7 16,5-3 11-16,-2 3-7 16,2-2 6-16,-7 2-2 15,3 0-4-15,-3 0-7 16,0 0-5-16,4 0-3 16,-1 0-3-16,4 0 3 0,-2 0 4 15,2 5-3-15,0-4-4 16,-2 2-1-16,-5-3 0 15,0 0 1-15,0 0 3 16,0 0 7-16,0 0 13 16,0 0 2-16,0 0-1 15,0 0-4-15,0 0-4 16,0 0-8-16,0 0-3 16,0 0 1-16,0 0 0 15,0 0-1-15,0 0 1 16,0 0 2-16,0 0-1 15,0-3 1-15,0 3-3 16,0-1 3-16,0 1 2 16,0-3-3-16,0 1 4 15,0 2-3-15,0 0-2 0,0 0-2 16,0 0-1-16,0 0-2 16,0 0 1-16,0 0-2 15,0 0 0-15,0 0 2 16,0 0 0-16,0 0 4 15,0 0 1-15,0 0 1 16,0 0-4-16,0 0-2 16,0 0 0-16,0 0 0 15,0 9-3-15,-5 8-2 16,5 8 2-16,-7 8-1 16,5-2 3-16,-8 2-2 15,8-6-2-15,-3-2 1 0,2-1-3 16,-1-5 0-16,1-5 0 15,3-2 0-15,-4-3 0 16,1 3 0-16,-2 2 0 16,3 6 0-16,2 3 0 15,-7 5 0-15,0 10 0 16,-1 2 0-16,-4 3 0 16,5-10 0-16,0-5 0 15,5-5 0-15,-3-6 0 16,5-3 0-16,0-5 0 15,0 1 0-15,0 5 0 16,0 6 0-16,-7 7 0 16,4 9 0-16,-9 4 0 0,5-6 0 15,0-7 0 1,0-11 0-16,2-9 0 0,5-7 0 16,0-1 0-16,0 0 0 15,0 0 0-15,-2 0 0 16,-5-1 0-16,-1-4 0 15,1 0 0-15,-7-2 0 16,0 2 0-16,-1-3 0 16,-1 0 0-16,-1-9 0 15,2-14-44-15,-4-14-84 16,10-18-85-16,2-11-160 16,2 6-916-16</inkml:trace>
  <inkml:trace contextRef="#ctx0" brushRef="#br0" timeOffset="700.95">26427 5904 849 0,'0'0'207'16,"0"0"-149"-16,0 0 160 15,0 0-84-15,0 0-69 16,0 0-19-16,-21-26-17 16,21 26-13-16,0 5-2 15,0 7 0-15,9 7 15 0,3 9-11 16,-4 14 5-16,-1 11-1 15,-7 3-8-15,0 4 11 16,0-9-10-16,0-8-8 16,0-10-3-16,0-12 3 15,0-12-3-15,-5-4-2 16,5-5-2-16,0 0 1 16,0-12-1-16,0-26-6 15,0-20-2-15,12-11-8 16,5 11-19-16,2 15-2 15,-2 21 15-15,-1 16 9 16,1 6 6-16,-5 0-1 16,5 4 0-16,-5 8 8 0,-3 2 8 15,-2 2 12-15,-2 1 18 16,-5 4 3-16,0 5 1 16,0 5 2-16,0 0 2 15,-5-5-17-15,5-8-17 16,0-6-6-16,0-7-6 15,0-5-1-15,0 0-7 16,0-15-53-16,0-22-56 16,0-20-6-16,0-13-176 15</inkml:trace>
  <inkml:trace contextRef="#ctx0" brushRef="#br0" timeOffset="4883.85">25947 5473 194 0,'0'0'115'0,"0"0"143"15,0 0-16-15,0 0-97 0,0 0-23 16,0 0-30-16,0 0-3 16,-36 0-15-16,27 2-16 15,-6 9-12-15,1 6-16 16,-5 9-13-16,-3 12-11 15,3 7 7-15,2 6-4 16,10 9 1-16,7-6-2 16,0-4-7-16,15-1-1 15,9-11-2-15,9-3-1 16,8-13-5-16,4-11-81 16,8-11-204-16,-8-11-398 15</inkml:trace>
  <inkml:trace contextRef="#ctx0" brushRef="#br0" timeOffset="5467.38">26822 5479 1093 0,'0'0'122'0,"0"0"-53"15,0 0 101-15,0 0-102 16,0 0-53-16,0 0 0 16,33 38 24-16,-4-5-6 15,0 10-17-15,-8 11-3 16,-9 10 7-16,-10 14-1 16,-2 9-1-16,-21 8-6 15,-13 11-1-15,-11-2-1 16,4-17-3-16,1-19 2 15,11-28 3-15,12-18-9 0,5-16-3 16,-7-6 0 0,-2-11-42-16,-1-24-58 15,6-20-108-15,1-4-365 0</inkml:trace>
  <inkml:trace contextRef="#ctx0" brushRef="#br0" timeOffset="6368.36">27039 5135 1193 0,'0'0'111'16,"0"0"-16"-16,0 0 64 15,0 0-101-15,0 0-36 16,0 0-13-16,19 25 6 16,5 6 2-16,-2 9-5 15,-3 8 4-15,-9 6-3 16,-6 3 2-16,-4-3-5 16,0-4-8-16,0-10 0 0,-7-14-2 15,2-14-3 1,5-10-20-16,0-2-1 0,0-28 0 15,0-20-3-15,0-22 15 16,19-4 4-16,8 6-7 16,-11 18 11-16,6 17 4 15,-3 15 0-15,-5 8 3 16,1 10 5-16,-1 0 1 16,-7 0 4-16,0 14 12 15,-2 7 1-15,-5 3-1 16,0 11-6-16,0 8-9 15,-19 2-5-15,5-10 0 0,2-14-5 16,12-14 0-16,0-7-40 16,9-16-23-1,13-24 23-15,7-12 18 0,-1 2 5 16,-1 8-4-16,-11 18 20 16,-1 13 1-16,-1 3 5 15,-2 8 4-15,-3 3 10 16,3 13 7-16,-4 3 18 15,-1 7 5-15,-5 2-3 16,-2 7 3-16,0 3-2 16,0 0-11-16,0-5-10 15,0-9-24-15,0-3-2 16,0-2-33-16,0-2-68 16,0 0-73-16,-9-4-236 15</inkml:trace>
  <inkml:trace contextRef="#ctx0" brushRef="#br0" timeOffset="7208.15">26241 5451 609 0,'0'0'177'16,"0"0"-87"-16,0 0 129 16,0 0-113-16,0 0-30 15,0 0-18-15,14-10-19 16,5-16 5-16,8-7-10 15,-3-9-25-15,4 4-5 16,-1 5-1-16,-6 12-3 16,1 7-1-16,-8 6-1 15,-7 7 2-15,0 1 0 16,-7 0 2-16,5 0 18 16,-3 1 17-16,-2 11 21 0,5 5-24 15,-2 2 0-15,1 0-3 16,4 2-16-16,-8-2-11 15,2-2-1-15,3-3-3 16,-5 0-2-16,2-5-50 16,5 1-80-16,1-8-184 15,1-2-820-15</inkml:trace>
  <inkml:trace contextRef="#ctx0" brushRef="#br0" timeOffset="8984.01">26480 7413 1239 0,'0'0'152'16,"0"0"-107"-16,0 0 116 15,0 0-97-15,0 0-40 16,0 0-4-16,5 7-12 0,-3 5-6 16,5 4 3-1,1-4-3-15,1-4-2 0,-7-2-1 16,3-4 0-16,-5 1-1 15,0-3 2-15,0 0 2 16,0 0-1-16,0 0 3 16,0 0 5-16,0-6 0 15,0-2-2-15,0 1-1 16,0 7 2-16,0 0 10 16,0 0 4-16,0 0-8 15,0 0-1-15,0 0-2 16,0 0 1-16,0 0 1 15,0 5 1-15,0 13-3 16,0 25-2-16,0 20 3 0,0 23 1 16,0 15 1-1,0 3 2-15,0-3-5 0,0-8-3 16,0-13-3-16,0-13 1 16,0-16 0-16,0-16 1 15,0-13 5-15,-7-11 3 16,-2-8 3-16,6-3-15 15,-9 0-3-15,-5-8 0 16,-2-8 0-16,-2-7 0 16,-3-6 0-16,-7-1-5 15,7-3-61-15,-2-10-57 16,-3 0-97-16,3-3-560 16</inkml:trace>
  <inkml:trace contextRef="#ctx0" brushRef="#br0" timeOffset="9616.94">26779 7876 1260 0,'0'0'86'0,"0"0"41"15,0 0 16-15,0 0-77 16,0 0-16-16,0 0 0 16,0-8-25-16,0 25-14 15,2 9-6-15,5 19 15 16,1 7-5-16,-8 7-6 16,0-5-1-16,0-6-3 15,0-13-4-15,0-14-1 0,0-7 0 16,0-9 0-16,0-5-2 15,0 0-3-15,0-7-12 16,0-21-14-16,14-15 6 16,5-8 18-16,10-2-21 15,-1 8 6-15,1 15 8 16,-3 11 11-16,-7 10 1 16,-4 9-2-16,-6 0 2 15,-2 0 2-15,1 12 13 16,-1 9 16-16,-2 7 12 15,-5 14-2-15,0 6-3 16,0-2 3-16,-8 0-3 0,4-13-20 16,4-10-13-16,0-9-3 15,0-6-9-15,0-8-48 16,7-12-74-16,0-21-102 16,-7-10-396-16</inkml:trace>
  <inkml:trace contextRef="#ctx0" brushRef="#br0" timeOffset="11281.83">26473 7364 322 0,'0'0'12'16,"0"0"23"-16,0 0 64 15,0 0-39-15,0 0 28 16,0 0 11-16,5 4-9 16,-5-4-15-16,0 0-18 0,0 0-25 15,0 0-17-15,0 0-15 16,0 0-70-16,0 7-416 15</inkml:trace>
  <inkml:trace contextRef="#ctx0" brushRef="#br0" timeOffset="12099.84">26380 7479 805 0,'0'0'85'0,"0"0"88"16,0 0-65-16,0 0-81 15,0 0-10-15,0 0 7 16,-8 0 1-16,18 0 22 16,-3 0 21-16,10 0-20 15,-8-6-8-15,11-11-14 16,1-9-6-16,3-7-2 15,7-3-10-15,-2 1-1 16,-1 0-5-16,-6 10-1 0,-8 9 1 16,-2 9-2-16,-9 7 0 15,-3 0 1-15,0 0 2 16,0 0 0-16,0 0 5 16,0 0-1-16,0 0-6 15,0 0-1-15,4 0 0 16,-4-2 1-16,0 2-1 15,0-3 3-15,0 3 6 16,0 0 10-16,0 0-2 16,0 0 0-16,0 0 0 15,0 0 1-15,0 0-1 16,0 0-3-16,3 15-3 16,11 8 0-16,5 8 27 0,-2 6-20 15,2 6-2 1,-9 5-10-16,-3-2-2 0,2-1-3 15,-9-12 0-15,0-7-2 16,0-16-1-16,0-10-18 16,0 0-9-16,-4-10-20 15,-1-30-27-15,5-19-86 16,0-14-195-16</inkml:trace>
  <inkml:trace contextRef="#ctx0" brushRef="#br0" timeOffset="12817.37">27118 7047 945 0,'0'0'62'0,"0"0"75"15,0 0 20-15,0 0-78 16,0 0-14-16,0 0-1 15,0 0-19-15,7 0-16 16,5 0-16-16,7 0 7 0,5 0 9 16,5 0-11-16,4 0-2 15,-4 9-7-15,0 3-1 16,-3 4 3-16,-9 4 2 16,-10 3 7-16,-2 8 12 15,-5 9 0-15,-15 5-6 16,-13 9-4-16,-13 1-9 15,-7-8-4-15,3-3-5 16,4-11 9-16,5-11 0 16,15-11-6-16,9-6 1 15,10-5 1-15,2 0-9 16,0 0 0-16,0 0-7 16,16 0-4-16,18-6 10 0,6-4 1 15,11 1 0 1,4 1 1-16,2 1 0 0,-7 1-1 15,-7 3-32-15,-14-2-40 16,-17 1-76-16,-12 1-253 16</inkml:trace>
  <inkml:trace contextRef="#ctx0" brushRef="#br0" timeOffset="16118.79">27630 7946 824 0,'0'0'46'16,"0"0"55"-16,0 0 74 15,0 0-120-15,0 0-28 16,0 0 2-16,0 0-2 15,-3 3 20-15,3 7 19 16,0 4-17-16,-5 9-9 16,-9 10-9-16,-3 10-11 15,-9 6-17-15,-3 6-3 16,-4-4-12-16,2-6-50 16,0-19-104-16,7-24-403 15</inkml:trace>
  <inkml:trace contextRef="#ctx0" brushRef="#br0" timeOffset="16466.9">27747 7534 931 0,'0'0'158'16,"0"0"-134"-16,0 0 112 15,0 0-38-15,0 0-21 16,86 11-12-16,-31-11-12 16,14-4-17-16,3-13-19 15,0-6-8-15,2 1-4 16,-10 3-5-16,-9 7 0 15,-14 5 0-15,-20 7-12 16,-11 0-19-16,-5 0-17 16,-5 10-37-16,-8 9-59 15,-18 7-399-15</inkml:trace>
  <inkml:trace contextRef="#ctx0" brushRef="#br0" timeOffset="16683.58">27964 7689 1105 0,'0'0'147'0,"0"0"-76"15,0 0 94-15,0 0-95 16,0 0-19-16,0 0 8 16,-28 90-19-16,8-31-25 15,-1 9-12-15,-5 5-3 16,9-7-1-16,10-16-27 15,7-14-58-15,2-27-89 0,20-11-262 16</inkml:trace>
  <inkml:trace contextRef="#ctx0" brushRef="#br0" timeOffset="16883.83">28127 7552 904 0,'0'0'325'16,"0"0"-200"-16,0 101 50 15,-3-36-67-15,-4 6-31 16,2 4-4-16,3 0-13 16,2-8-22-16,0-16-27 15,2-13-11-15,10-12-2 16,-2-11-26-16,-3-15-37 16,-7-3-55-16,0-32-98 15,-21-19-254-15</inkml:trace>
  <inkml:trace contextRef="#ctx0" brushRef="#br0" timeOffset="17377.9">26141 7344 933 0,'0'0'95'0,"0"0"-1"16,0 0 73-16,0 0-88 15,0 0-23-15,0 0 8 16,-5 0-16-16,24 0-10 16,10-4 36-16,6-4-19 15,9-3-32-15,3-6-21 16,1-1-2-16,-5-2-11 16,-9 4-85-16,-13 7-97 15,-19 9-436-15</inkml:trace>
  <inkml:trace contextRef="#ctx0" brushRef="#br0" timeOffset="17700.83">26114 7423 1170 0,'0'0'145'0,"0"0"-103"16,0 0 72-16,0 0-19 15,19 122-27-15,-11-49-3 16,-8 20-14-16,0 6-9 15,0 2 5-15,-12 0-18 16,2-18-3-16,10-12-19 16,0-18-3-16,0-14-2 15,0-15-2-15,10-10-1 0,-3-10-2 16,7-4 0 0,8 0 3-16,2 0 3 0,-1-2 1 15,11-4-1-15,-5 3-2 16,-1 1-1-16,-1 2 0 15,-6 0-26-15,-4-3-67 16,-5-9-111-16,-5-11-594 16</inkml:trace>
  <inkml:trace contextRef="#ctx0" brushRef="#br0" timeOffset="18501.09">28371 7158 1167 0,'0'0'38'0,"0"0"113"16,0 0-44-16,0 0-81 16,0 0-15-16,0 0 34 15,93-3-23-15,-57 3-14 16,4 0 0-16,1 0-6 16,-3 0 0-16,-7 0 0 15,-7 0-1-15,-10 5 2 16,-6 5 16-16,-4 0 5 15,-1-6 16-15,-3 0 12 0,0-4-10 16,0 0-8-16,0 0-12 16,0 0-9-16,0 0-6 15,0 0-3-15,0 0 0 16,0 0-3-16,0 0 0 16,0 0-1-16,0 0 0 15,0 0 1-15,0 0-1 16,0 0 1-16,0 0 0 15,0 0 1-15,0 0 7 16,0 0 6-16,0 0 0 16,0 0 1-16,0 0-2 15,0 17-3-15,0 21-3 0,-3 23-3 16,-9 15-1 0,-2 18 1-16,5 6 10 15,-6 6-3-15,3 0-8 0,7-14-1 16,5-14-3-16,0-22-1 15,17-15-2-15,-2-15 2 16,-6-15-6-16,-4-6-4 16,-3-5-5-16,-2 0 11 15,-2 0 3-15,-20-14-16 16,-9-7-44-16,-5-2-70 16,1-2-58-16,1 7-332 15</inkml:trace>
  <inkml:trace contextRef="#ctx0" brushRef="#br0" timeOffset="18733.54">28239 8074 75 0,'0'0'1435'0,"0"0"-1430"15,0 0 40-15,0 0 52 16,0 0-15-16,117-26-18 15,-59 12-28-15,11 0-19 16,-5 6-10-16,-6 8-7 16,-10 3-10-16,-13 14-30 15,-13-1-33-15,-10 3-36 16,-12-3-108-16,-41-1-571 16</inkml:trace>
  <inkml:trace contextRef="#ctx0" brushRef="#br0" timeOffset="24734.33">25579 9727 1021 0,'0'0'55'0,"0"0"-50"16,0 0 116-16,0 0-45 16,0 0-36-16,0 0 5 15,0 0-2-15,38 21-4 16,-38-21-9-16,5 3-5 16,-5-1-6-16,2-2-6 15,-2 3-3-15,5-3-6 16,-5 3-1-16,3-3 0 0,1 0-1 15,-4 0 2 1,3 0 10-16,-3 3 18 0,0-1 9 16,0 13-2-16,0 11 5 15,0 16-5-15,0 22-9 16,0 16-5-16,4 10-13 16,4 10 6-16,4-4 10 15,-5-11-16-15,0-14-9 16,-5-19 1-16,-2-22-1 15,0-15 1-15,0-10 3 16,-7-5 7-16,-19-10 3 16,-5-13-17-16,-10-10-8 15,-2-8-25-15,3-1-41 16,-4 1-88-16,4 8-260 0</inkml:trace>
  <inkml:trace contextRef="#ctx0" brushRef="#br0" timeOffset="25118.33">25393 9734 472 0,'0'0'337'0,"0"0"-301"0,0 0 244 16,0 0-161-16,0 0-41 16,0 0 1-16,98-14-21 15,-65-24-19-15,3-9 2 16,4-8-18-16,-4 8-18 16,-2 14-3-16,-13 14-2 15,-6 14-1-15,-6 5-2 16,3 8 3-16,-5 13 9 15,0 3 19-15,-4-4 0 16,2-5-5-16,2-8-15 16,-2-4-8-16,-3-3 0 15,-2 0-1-15,0 0 1 0,0 0-12 16,0 4-66-16,0 15-154 16,-14 9-1034-16</inkml:trace>
  <inkml:trace contextRef="#ctx0" brushRef="#br0" timeOffset="25716.85">25969 9989 872 0,'0'0'30'0,"0"0"179"15,0 0-32-15,0 0-87 16,45 80 2-16,-43-44-26 15,3 10-24-15,-5 9-7 16,0 9-4-16,0-1 9 16,-7-5-10-16,7-12-24 15,0-13-3-15,0-9-3 16,0-13 0-16,2-8-3 0,-2-3-10 16,0-6-25-16,0-24-5 15,0-11 30-15,0-14 3 16,0 1-13-16,0 2 8 15,19 9-8-15,3 8-1 16,7 9 14-16,-1 5 10 16,-1 7-1-16,-6 6 1 15,-4 6 0-15,-8 2 11 16,-1 0 17-16,-6 14 16 16,-2 12 8-16,0 14-3 15,0 13-10-15,0 3-13 16,0-6-4-16,0-6-9 15,0-15-13-15,0-13-3 0,0-8-6 16,0-8-47 0,0 0-41-16,0-24-61 0,-10-14-136 15,-9-12-611-15</inkml:trace>
  <inkml:trace contextRef="#ctx0" brushRef="#br0" timeOffset="26133.83">26014 9323 1103 0,'0'0'136'0,"0"0"-132"15,0 0 128-15,0 0-70 16,0 0-29-16,0 0-6 15,53 7-14-15,-27 0-4 16,-5 0-4-16,6 8-2 16,-11-2-3-16,-1 7 1 15,-8 6 2-15,-7 7-2 16,0 4 7-16,-22 8 4 16,-9-2-1-16,-9-7 6 15,-1-3 5-15,10-10 0 16,9-9 2-16,8-7 7 15,9-7-1-15,5 0-16 16,0 0-14-16,5 0-4 0,17-9 4 16,1-3 0-16,6-3 8 15,5 2-7-15,-1 3-1 16,-4 3-6-16,2 2-42 16,2 5-58-16,3 0-93 15,0 14-310-15</inkml:trace>
  <inkml:trace contextRef="#ctx0" brushRef="#br0" timeOffset="26476.78">26423 9769 1095 0,'0'0'170'15,"0"0"-62"-15,0 0 35 16,0 0-92-16,0 0-33 15,0 0 33-15,71 0-18 0,-18-7-21 16,4 1-8 0,5-4-1-16,1 3-3 0,-11-3-41 15,-4 8-78-15,-19 2-126 16,-17 4-498-16</inkml:trace>
  <inkml:trace contextRef="#ctx0" brushRef="#br0" timeOffset="26683.86">26451 10022 1416 0,'0'0'44'15,"0"0"79"-15,0 0-46 0,0 0-36 16,0 0 14 0,117-33-19-16,-54 23-21 0,8 1-7 15,-1 0-6-15,-8 2-2 16,-19 2-5-16,-19 5-33 15,-20 0-46-15,-4 0-75 16,-47 17-201-16</inkml:trace>
  <inkml:trace contextRef="#ctx0" brushRef="#br0" timeOffset="27999.9">27058 9673 792 0,'0'0'108'0,"0"0"145"16,0 0-41-16,0 0-103 16,0 0-34-16,0 0-19 15,-4-12-21-15,11 12-12 16,7 0 22-16,5 0-2 16,3 0-14-16,6-3 5 15,8-8-6-15,5-4-8 16,7 1-6-16,4 3-7 15,8 3-5-15,0 4-1 0,7 1 0 16,-3 1-1 0,-2-6 0-16,-14 2-17 0,-12-1-27 15,-14 2-33-15,-22 5-24 16,0 0 1-16,-34 21-15 16,-16 9-434-16</inkml:trace>
  <inkml:trace contextRef="#ctx0" brushRef="#br0" timeOffset="28500.05">27360 9678 1116 0,'0'0'102'16,"0"0"62"-16,0 0-45 0,0 0-79 15,0 0 19-15,0 0-25 16,16 7-17-16,-16-7-6 15,5 1-5-15,-5 2-1 16,0-3-3-16,0 2-1 16,0-2-1-16,0 0 0 15,0 0 1-15,0 0 0 16,0 0 1-16,0 0 3 16,0 0 3-16,0 0 18 15,0 0 4-15,0 0 2 16,0 0-5-16,0 0 1 15,0 0-8-15,0 0-1 16,0 3-1-16,0 18-5 0,0 17 4 16,0 9 1-16,0 10 11 15,-5 2-9-15,-2 2-9 16,7 1 10-16,-2-1-5 16,-3-2-10-16,3-2-3 15,2-8-3-15,0-11 0 16,-5-13 0-16,5-10 0 15,0-8 0-15,0-7 0 16,0 0 0-16,0 0 0 16,-5 0 0-16,3-9 0 15,-3-7 0-15,-2-4-43 16,4-6-55-16,-2 5-74 0,-4 5-173 16</inkml:trace>
  <inkml:trace contextRef="#ctx0" brushRef="#br0" timeOffset="29617.32">27658 9569 853 0,'0'0'153'0,"0"0"-56"16,0 0 52 0,0 0-73-16,0 0 18 0,0 0-28 15,55 18-11-15,-48 4 10 16,-7 14 8-16,0 8-4 16,0 23-21-16,-14 7-8 15,0 7-15-15,4-3 6 16,10-15-9-16,0-15-18 15,0-17-4-15,0-13 0 16,7-11-2-16,-4-4-11 16,-3-3-29-16,0-5-16 15,0-18-8-15,-7-6-5 0,-5 1-91 16,5 9-272 0</inkml:trace>
  <inkml:trace contextRef="#ctx0" brushRef="#br0" timeOffset="29849.77">27804 9468 1312 0,'0'0'47'0,"0"0"-8"16,0 0 34-16,0 0-37 15,0 0 15-15,96-22-20 16,-51 12-20-16,3-1-11 0,2 1 0 16,-2 3-38-16,-5 4-46 15,-10 1-53-15,-11 2-275 16</inkml:trace>
  <inkml:trace contextRef="#ctx0" brushRef="#br0" timeOffset="30083.81">27971 9205 1014 0,'0'0'142'0,"0"0"-36"16,0 0 30-16,0 0-75 0,0 0 22 16,0 0-13-16,43 64-10 15,-38-24-12-15,-5 10-10 16,0 6-11-16,0 5-11 15,-5-6-11-15,3-6-5 16,2-11-5-16,0-14-52 16,0-8-34-16,10-13-94 15,9-3-397-15</inkml:trace>
  <inkml:trace contextRef="#ctx0" brushRef="#br0" timeOffset="30567.32">28421 9328 1035 0,'0'0'111'16,"0"0"34"-16,0 0 21 0,0 0-83 15,0 0-29-15,0 0-2 16,14 87-8-16,-7-59-2 15,0 17 5-15,-2 16-7 16,-2 15-11-16,1 19-8 16,-4 2-7-16,3-3-3 15,4-6 5-15,-2-15-9 16,4-17-4-16,-2-16-1 16,-7-14 1-16,0-9 1 15,0-10 1-15,-14-5-5 16,-15-2-6-16,-6-6-37 0,-1-19-11 15,7-3-35 1,15 0-28-16,7 2-100 0,7 0-563 16</inkml:trace>
  <inkml:trace contextRef="#ctx0" brushRef="#br0" timeOffset="31000.74">28605 9850 1207 0,'0'0'105'0,"0"0"-10"15,0 0 3-15,0 0-77 16,0 0 5-16,0 0 0 0,33 42 9 16,-26-4-12-16,-2 9-10 15,-2-5-9-15,-3-4-2 16,4-14-2-16,-1-10-3 15,2-9-3-15,-3-5-5 16,3 0-6-16,4-26-16 16,6-12 17-16,6-12 13 15,10-2-6-15,-7 8-1 16,10 9 3-16,-11 10 7 16,-3 14 0-16,-6 11 14 15,-7 0 11-15,-2 0 16 16,-3 16-7-16,5 11 11 0,-7 6 10 15,0 9-5-15,0 5-6 16,0 5-18-16,0 0-8 16,0-5-7-16,0-11-9 15,0-13-2-15,0-13-17 16,0-10-49-16,5-10-95 16,-2-25-96-16,1-14-281 15</inkml:trace>
  <inkml:trace contextRef="#ctx0" brushRef="#br0" timeOffset="32567.31">28724 9767 146 0,'0'0'569'0,"0"0"-364"16,0 0 30-16,0 0-108 16,0 0-82-16,0 0-27 15,-9-40-13-15,18 21-1 16,10-3 4-16,1 4 9 0,-4-1-1 15,3 7 7-15,-4 3 2 16,-1 1-6-16,-7 6-2 16,-4 2 1-16,-3 0 0 15,0 0 7-15,4 0-2 16,-4 2-6-16,3 8 9 16,6 0 0-16,-9 1-12 15,3 1-6-15,2 0-4 16,-5-2-4-16,0 1-1 15,0 1-30-15,0-2-55 16,-12-8-123-16,0 0-667 16</inkml:trace>
  <inkml:trace contextRef="#ctx0" brushRef="#br0" timeOffset="33016.87">29002 9545 1135 0,'0'0'2'16,"0"0"69"-16,0 0 46 16,0 0-27-16,107-24-10 15,-50 6-13-15,13-4-20 16,-1 11-16-16,0 4 11 15,-6 7-26-15,-6 0-12 16,-7 2-1-16,-7 7-3 16,-9-2 1-16,-20 0-1 15,-2-4-1-15,-12-3-13 16,0 0-2-16,-5 0-2 0,-16 0-22 16,-8 0-68-16,-7 0-104 15,-5 2-500-15</inkml:trace>
  <inkml:trace contextRef="#ctx0" brushRef="#br0" timeOffset="33299.89">29272 9625 809 0,'0'0'175'15,"0"0"53"-15,0 0-70 0,0 0-28 16,0 0-40-16,0 0-28 16,16 3-23-16,-13 30-19 15,-3 12 16-15,0 5-4 16,0-1-14-16,0 3-12 16,-3-8-5-16,-4-6 1 15,-2-5-2-15,1-11-32 16,1-6-32-16,0-9-19 15,5-2-57-15,2-5-108 16,0-16-278-16</inkml:trace>
  <inkml:trace contextRef="#ctx0" brushRef="#br0" timeOffset="33533.98">29453 9569 933 0,'0'0'189'16,"0"0"37"-16,0 0-65 15,0 0-50-15,22 109-20 16,-22-53-6-16,0 15-15 16,0 2-28-16,0-5-10 15,0-8-17-15,0-16-11 16,0-16-4-16,0-13-1 16,0-10-26-16,0-5-51 15,0-17-22-15,0-25-25 0,5-25-51 16,-5-17-471-1</inkml:trace>
  <inkml:trace contextRef="#ctx0" brushRef="#br0" timeOffset="33833.94">29781 9545 1156 0,'0'0'99'0,"0"0"25"15,0 0-14-15,0 0-94 16,0 0 19-16,0 0 27 0,129-49-22 16,-74 32-6-16,2 3-16 15,-2 0-14-15,-5 1-3 16,-2 2 1-16,-12 2-2 15,-3 1-12-15,-18 6-20 16,-3-1-17-16,-12 3-35 16,0 0-19-16,-22 0-118 15,-11 0-891-15</inkml:trace>
  <inkml:trace contextRef="#ctx0" brushRef="#br0" timeOffset="34067.31">29915 9635 916 0,'0'0'332'16,"0"0"-269"-16,0 0 126 0,0 0-101 15,0 0-44-15,0 0 21 16,19 76-20-16,-19-30-17 16,0 11-14-16,0 9-8 15,-7 0-5-15,-5-6 0 16,0-16-1-16,9-16-18 15,3-13-49-15,0-15-74 16,0-12-117-16,3-30-474 16</inkml:trace>
  <inkml:trace contextRef="#ctx0" brushRef="#br0" timeOffset="34299.78">30173 9536 600 0,'0'0'510'15,"0"0"-327"-15,0 87 52 16,0-42-108-16,0 11-33 16,-5 6-13-16,-5 7-21 15,-4-3-21-15,2-10-19 16,7-9-9-16,3-14-7 16,2-16-4-16,0-10-3 15,0-7-16-15,-5 0-31 16,3-4-13-16,-3-21-31 0,-2-3-21 15,-3-7-99-15,-9 2-455 16</inkml:trace>
  <inkml:trace contextRef="#ctx0" brushRef="#br0" timeOffset="34786.97">30166 9288 55 0,'0'0'1056'16,"0"0"-971"-16,0 0 49 0,0 0-17 15,0 0-67-15,0 0 13 16,-5 44-14-16,19-37-19 16,5-4-15-16,5-3-5 15,14 0 1-15,13-10-5 16,6-8 0-16,12-2-6 16,-11 4-2-16,-8 7-28 15,-17 1-34-15,-14 4 4 16,-9 2-46-16,-10-3-134 15,0-2-192-15</inkml:trace>
  <inkml:trace contextRef="#ctx0" brushRef="#br0" timeOffset="35284.24">30323 9101 988 0,'0'0'107'16,"0"0"36"-16,0 0-4 16,0 0-85-16,0 0-25 15,0 0-12-15,5-2-11 16,2 2-6-16,0 0 5 16,1 0-4-16,-4 0-1 15,-4 0-3-15,0 0-5 0,0 0 6 16,0 0 2-1,0 0 3-15,0 0-1 0,0 0 1 16,0 0 1-16,0 0 10 16,0 0 3-16,3 0-2 15,-3 0 4-15,0 0 5 16,0 0-6-16,0 0 1 16,0 0 1-16,0 0 5 15,0 0 2-15,0 0-4 16,0 0-5-16,7 14-3 15,-2 7-5-15,4 15 25 16,3 14-7-16,-5 13-8 16,3 6-8-16,2 1-6 15,-5-8 3-15,0-13-1 16,0-13-7-16,-4-18-1 0,-3-10-1 16,0-6 1-16,0-2-10 15,0-12-31-15,-7-19-44 16,-10-18-69-16,-9-10-224 15</inkml:trace>
  <inkml:trace contextRef="#ctx0" brushRef="#br0" timeOffset="36533.75">30875 9302 1167 0,'0'0'81'15,"0"0"-17"-15,0 0 71 16,0 0-91-16,0 0-29 16,0 0-1-16,0-12-6 15,0 10-4-15,0 2-2 16,0 0-2-16,0-2-1 0,0-1-16 15,0-4-4-15,0-3-7 16,0-6 9-16,0-1-3 16,0 4 9-16,0 3 13 15,0 5 8-15,0 3 21 16,0-1-1-16,0 3-1 16,0 0-2-16,0-2 2 15,0 2 3-15,0 0-1 16,0 0 4-16,0 0 4 15,0 0-2-15,0 7-2 16,0 19-6-16,3 12 19 16,6 12-6-16,-6 8-16 15,2 6-6-15,-3 2-2 0,3 3-7 16,-3-5-2 0,3-6-1-16,-3 3-2 0,3-8 0 15,-3-2-2-15,-2-6 2 16,0-4-3-16,0-6 2 15,0-7 0-15,-2-6 2 16,-10-4 1-16,3-3 0 16,-3-1 1-16,-3 0-1 15,3 1-5-15,-2-4 0 16,4-1 0-16,-2-3-1 16,3-5 0-16,-5-2-13 15,-13-2-20-15,-1-29-38 0,-6-24-56 16,3-20-98-1,12-12-642-15</inkml:trace>
  <inkml:trace contextRef="#ctx0" brushRef="#br0" timeOffset="37149.92">31148 9637 920 0,'0'0'170'0,"0"0"-110"16,0 0 140-16,0 0-94 16,0 0-30-16,0 0 4 15,43 59-8-15,-43-19-20 16,0 15-14-16,0 9-11 16,0-3-6-16,0-5-3 15,0-13-7-15,0-15-11 16,0-14 0-16,0-9-1 0,0-5-7 15,0-7-19-15,2-26-19 16,3-21 21-16,7-15 6 16,-2-2-21-16,9 15 16 15,-3 18 3-15,4 22 11 16,-4 11 6-16,8 5 4 16,-2 14 1-16,-1 10 2 15,-4 4 5-15,-5 5 7 16,-3 2 9-16,-4 1 13 15,-5 2 10-15,0-1 4 16,0 1 2-16,-7-10-13 16,0-7-21-16,2-9-15 15,5-9-4-15,0-3-6 0,0 0-23 16,-2 0-25 0,-5-12-34-16,-1-14-14 0,-6-10-44 15,-5-6-146-15,-3-5-740 16</inkml:trace>
  <inkml:trace contextRef="#ctx0" brushRef="#br0" timeOffset="37490.76">31112 9514 1018 0,'0'0'80'15,"0"0"9"-15,0 0 47 0,0 0-63 16,0 0 2-16,50-89-27 16,-33 63-33-16,2 4-13 15,-5 6-2-15,8 7-2 16,-8 6 2-16,5 3-1 16,-4 0 1-16,-1 5 0 15,-2 11 14-15,2 3 13 16,-6 0 8-16,1 3 4 15,-2-4 3-15,0 2-4 16,-2 5 1-16,-2-2-5 16,4 2-13-16,-7-4-15 15,5-3-6-15,-5-6-2 16,2-2-22-16,-2-10-79 0,0 0-96 16,0-12-313-16</inkml:trace>
  <inkml:trace contextRef="#ctx0" brushRef="#br0" timeOffset="38167.31">31554 9538 929 0,'0'0'289'16,"0"0"-224"-16,0 0 97 15,0 0-96-15,0 0-48 0,0 0-9 16,3 9 35-1,30-9-7-15,15 0-11 0,4-9 0 16,15-15-3-16,-2 3-16 16,-3 2-6-16,-5 8 0 15,-6 8-2-15,-8 3 0 16,-3 0-4-16,-13 5-6 16,-13 1-5-16,-7-3-13 15,-7-3-19-15,0-3-46 16,-7-10-60-16,-27-2-341 15</inkml:trace>
  <inkml:trace contextRef="#ctx0" brushRef="#br0" timeOffset="38383.97">31724 9618 588 0,'0'0'507'16,"0"0"-365"-16,0 0 53 15,0 0-81-15,0 0-44 16,43 90-17-16,-43-55-28 16,0 8-18-16,-7 9-4 15,-3 0-3-15,3-1-1 16,0-8-5-16,2-12-42 16,5-7-44-16,0-13-65 15,0-11-215-15</inkml:trace>
  <inkml:trace contextRef="#ctx0" brushRef="#br0" timeOffset="38933.62">31953 9625 784 0,'0'0'112'16,"0"0"156"-16,0 0-92 15,0 0-51-15,0 0-23 16,0 0-20-16,36-2-22 15,-36-1-8-15,0 3-9 16,0 0-10-16,0 0-7 16,0 0-1-16,0 0-5 15,0 0-9-15,0 0-5 0,0 0-3 16,0 0-3-16,0 0 0 16,0 0 0-16,0 0 3 15,0 0 2-15,0 0 8 16,0 0 7-16,0-2 0 15,0 2-5-15,0 0-5 16,0 0 0-16,0 0-2 16,0 0-3-16,0 0 0 15,0 0-3-15,0 0-2 16,0 0-2-16,0 0 2 16,0 0-4-16,0 0 4 15,3 12-3-15,1 5 3 0,-1 14 7 16,2 9-2-1,-5 18-5-15,0 13 0 0,0 7 0 16,0 0 0-16,-5-9 0 16,5-18 0-16,0-8 0 15,0-15 0-15,0-11 0 16,0-10 0-16,0-7 0 16,0 0 0-16,-3 0 0 15,-4 0 0-15,-5-7-16 16,3 0-36-16,2-3-22 15,-1 3-65-15,-4 3-73 16,0 4-358-16</inkml:trace>
  <inkml:trace contextRef="#ctx0" brushRef="#br0" timeOffset="40749.76">26764 11450 1310 0,'0'0'164'0,"0"0"-129"15,0 0 107-15,0 0-51 16,0 0-50-16,0 0-20 0,24 8 11 15,22-8 2-15,4 0-7 16,12 0-13-16,-2-13-6 16,2 4-4-16,-5-5-4 15,-4 0-3-15,-10 3-17 16,-7 1-42-16,-15 5-56 16,-9 5-97-16,-12 0-390 15</inkml:trace>
  <inkml:trace contextRef="#ctx0" brushRef="#br0" timeOffset="40950.57">26960 11635 685 0,'0'0'558'0,"0"0"-394"0,0 0-8 16,0 0-101 0,0 0-42-16,0 0 14 0,84-5 27 15,-27 0-17-15,13 0-6 16,1 3-23-16,-6 2-6 15,-3 0-2-15,-14 0-23 16,-24 0-95-16,-17 0-124 16,-7 0-1165-16</inkml:trace>
  <inkml:trace contextRef="#ctx0" brushRef="#br0" timeOffset="43699.73">27599 11483 768 0,'0'0'197'0,"0"0"-193"16,0 0 185-16,107 0-25 15,-52-18-70-15,7-4-19 0,10 1-17 16,0 2-17 0,2 8-19-16,-5 6 0 0,-2 5 2 15,-5 0-17-15,-7 0-5 16,-7 0 0-16,-17 0-2 15,-5 0-4-15,-16-10-38 16,-5-8-79-16,-5-2-43 16,-27 8-356-16</inkml:trace>
  <inkml:trace contextRef="#ctx0" brushRef="#br0" timeOffset="43895.89">28101 11460 1131 0,'0'0'41'16,"0"0"114"-16,0 0 12 16,4 87-90-16,-4-40-28 15,0 6-24-15,0 3-9 16,-4-8-13-16,4-4-3 16,0-11-3-16,0-16-35 15,0-15-77-15,4-2-162 16,8-28-462-16</inkml:trace>
  <inkml:trace contextRef="#ctx0" brushRef="#br0" timeOffset="44150.61">28294 11460 1066 0,'0'0'150'0,"0"0"41"0,0 0-34 15,26 78-68-15,-18-45-19 16,1 5 4-16,3 4-21 15,-2 8-18-15,-3 2-9 16,-2-1-9-16,-3-3-2 16,3-8-3-16,-5-9-12 15,0-13 1-15,0-8-1 16,0-5-21-16,0-5-20 16,0-5-14-16,-12-23-52 15,2-15-60-15,3-12-131 16</inkml:trace>
  <inkml:trace contextRef="#ctx0" brushRef="#br0" timeOffset="44633.95">28330 11245 777 0,'0'0'113'16,"0"0"51"-16,0 0-22 15,0 0-32-15,0 0-12 16,0 0-19-16,84 0-25 0,-58 0-2 15,5 0-8-15,5 0-17 16,4 0-8-16,1-2-10 16,4-10-4-16,-6 2-2 15,-8 4-3-15,-10 3-11 16,-6 3-17-16,-15 0-56 16,0 0-22-16,-3 0-60 15,-23 7-607-15</inkml:trace>
  <inkml:trace contextRef="#ctx0" brushRef="#br0" timeOffset="44916.66">28567 11023 828 0,'0'0'122'0,"0"0"157"16,0 0-129-16,0 0-39 15,0 0-34-15,0 0-26 16,43-38-18-16,-43 48 2 16,0 23-9-16,0 14 11 15,0 10-14-15,0 1-9 16,0-3-8-16,0-12-5 16,0-15-1-16,0-14-10 15,0-12-46-15,0-2-31 16,0-14-68-16,0-19-166 0,0-9-614 15</inkml:trace>
  <inkml:trace contextRef="#ctx0" brushRef="#br0" timeOffset="45567.65">29370 11122 381 0,'0'0'843'16,"0"0"-812"-16,0 0 90 16,0 0-19-16,0 0-58 15,0 0 7-15,0-2 4 16,0 2-15-16,0 0-5 16,0 0 1-16,0 0-1 15,0 4 3-15,0 9 2 16,0 0 0-16,0 9-12 15,0 13-7-15,0 14-2 16,0 16-1-16,0 8-3 16,0 11-3-16,0 7-6 15,0-2-3-15,0-6 5 16,-8-12-5-16,1-17-1 0,5-19 0 16,2-16-2-16,-5-14 1 15,-2-5-2-15,-10 0 1 16,-11-12-42-16,-13-6-22 15,0-7-14-15,13 0-72 16,8 1-74-16,18 0-343 16</inkml:trace>
  <inkml:trace contextRef="#ctx0" brushRef="#br0" timeOffset="46033.95">29515 11491 1117 0,'0'0'135'16,"0"0"-40"-16,0 0 91 15,0 0-105-15,0 0-30 16,0 0-4-16,43 20-17 16,-31 0 1-16,-4 10-2 15,-6 16-8-15,-2 10-8 16,0 5-2-16,0-4-6 15,0-13-4-15,0-15-1 16,0-15 0-16,0-12-6 16,0-2-13-16,0-4-7 15,5-27-22-15,9-18 24 0,5-16 3 16,5 0-25-16,10 3 21 16,-1 12-9-16,-2 17 12 15,-5 17 22-15,-9 12 1 16,-5 4 13-16,-5 7 5 15,-4 19 16-15,-3 9 4 16,0 10 5-16,0 4-6 16,-10 6-6-16,-2 1 0 15,3-6-20-15,-3-5-3 16,9-12 2-16,3-17-11 16,0-11-4-16,0-5-36 15,0-17-64-15,0-25-14 0,0-17-37 16,0-10-325-16</inkml:trace>
  <inkml:trace contextRef="#ctx0" brushRef="#br0" timeOffset="46333.35">29642 11382 1032 0,'0'0'168'16,"0"0"-147"-16,0 0 58 15,0 0-22-15,0 0-27 16,0 0 6-16,50-52-7 16,-26 28-16-16,-2 6-9 15,-6 6-1-15,-1 7-3 16,-8 5 1-16,0 0 9 0,5 2 12 16,-10 13 11-16,6 3 7 15,1 3 8-15,-6 3-8 16,-3 5-4-16,0 1-5 15,0-4-12-15,0-7-19 16,0-7-1-16,0-10-56 16,0-2-65-16,-3-14-174 15,-9-19-308-15</inkml:trace>
  <inkml:trace contextRef="#ctx0" brushRef="#br0" timeOffset="46700.94">29585 10959 722 0,'0'0'496'15,"0"0"-434"-15,0 0 53 16,0 0-54-16,0 0-53 16,0 0 25-16,50-28-11 15,-24 24-13-15,-4 1-6 16,-6 3-2-16,1 0-1 15,-7 0-1-15,2 5-1 16,-10 11 0-16,3 6 2 16,-5 6 3-16,0 10 0 0,-7 2 1 15,-12 2-2 1,-3 0-1-16,1-6-1 16,1-10 0-16,11-14 0 0,4-8 0 15,5-4-3-15,0 0-22 16,0 0 12-16,0 0 1 15,7 0 0-15,12-4 10 16,5-4-38-16,10 0-66 16,9 0-110-16,5 1-328 15</inkml:trace>
  <inkml:trace contextRef="#ctx0" brushRef="#br0" timeOffset="47050.74">30053 11256 924 0,'0'0'56'0,"0"0"43"16,0 0 47-16,0 0-39 15,0 0 6-15,0 0-56 16,-69 15-44-16,76 2 17 0,7-4 12 16,8-5-14-1,11-3-1-15,3-5-11 0,12-8-6 16,9-13-1-16,15 0-9 16,12 0-2-16,7 4-18 15,-13 6-36-15,-8 8-18 16,-22 3-24-16,-15 0-52 15,-23 11-69-15,-10 1-313 16</inkml:trace>
  <inkml:trace contextRef="#ctx0" brushRef="#br0" timeOffset="47300.92">30182 11326 975 0,'0'0'171'0,"0"0"39"16,0 0-53-16,0 0-55 16,0 0-30-16,70 72-8 15,-66-22-21-15,-4 11-14 16,0 10-12-16,0 5-2 16,-7 2-6-16,7-10-9 15,0-16-2-15,0-19-32 16,10-21-54-16,11-12-51 15,15-42-81-15,5-25-117 16,2-18-617-16</inkml:trace>
  <inkml:trace contextRef="#ctx0" brushRef="#br0" timeOffset="47500.69">30553 11382 755 0,'0'0'137'0,"0"0"73"0,0 0 35 15,55 73-91-15,-46-28-21 16,3 9-17-16,-12 3-8 15,0 7-14-15,0-1-31 16,-7-1-36-16,0-12-22 16,0-13-5-16,2-11 0 15,3-14 0-15,-3-9-29 16,5-3-61-16,0-22-32 16,0-21-25-16,-10-11-177 15</inkml:trace>
  <inkml:trace contextRef="#ctx0" brushRef="#br0" timeOffset="49433.83">24984 13179 950 0,'0'0'217'16,"0"0"-104"-16,0 0 98 16,0 0-125-16,0 0-34 15,0 0-2-15,0 0-16 16,14 2-6-16,22-2 37 15,5 0-21-15,9 0-7 16,5-4-10-16,9-4-7 16,13-6-10-16,9-2-5 15,5-1-3-15,4 1-2 16,-2 4-1-16,-4 4 0 16,-10 8-1-16,-15 0-6 15,-16 0-17-15,-19 8-10 16,-15-1-12-16,-14-2-39 0,0-3-41 15,-24-2-80-15,-21 0-853 16</inkml:trace>
  <inkml:trace contextRef="#ctx0" brushRef="#br0" timeOffset="49633.82">25603 13145 372 0,'0'0'895'16,"0"0"-844"-16,0 0 147 15,0 0-108-15,-15 78-65 0,6-21 16 16,-3 7-18 0,-5 7-17-16,1 0-4 0,6-10 0 15,5-14-2-15,5-19-11 16,0-16-52-16,19-12-48 16,8-28-68-16,1-26-144 15</inkml:trace>
  <inkml:trace contextRef="#ctx0" brushRef="#br0" timeOffset="49820.83">25737 13144 884 0,'0'0'203'15,"0"0"27"-15,12 72-48 16,-5-32-88-16,-2 8-10 16,2 7-17-16,-5-4-12 15,3-4-18-15,2-9-20 0,-7-7-14 16,2-15-3-16,3-6-3 15,-5-8-28-15,0-2-40 16,0-12-31-16,0-19-71 16,0-20-379-16</inkml:trace>
  <inkml:trace contextRef="#ctx0" brushRef="#br0" timeOffset="50383.94">26361 12836 1074 0,'0'0'8'0,"0"0"110"16,0 0 17-16,0 0-52 16,0 0-24-16,0 0-22 15,28 48-19-15,-21-37-7 16,3-2-7-16,-3-1 0 0,-5-3-2 15,3-3 0-15,-5-2 2 16,0 0 11-16,0 0 37 16,0 0 10-16,0 0-2 15,0 0 2-15,0 0-17 16,0 7-16-16,0 24-13 16,0 28-6-16,0 21-6 15,0 17 8-15,0 4 10 16,0-4-9-16,0-7-6 15,0-17-2-15,0-18-5 16,0-18 0-16,0-18 1 16,0-14-2-16,0-5 1 0,0 0-2 15,-5-5-16-15,-16-16-25 16,-5-8-38-16,2 1-41 16,5 5-88-16,11 3-290 15</inkml:trace>
  <inkml:trace contextRef="#ctx0" brushRef="#br0" timeOffset="50801.95">26542 13261 1369 0,'0'0'56'0,"0"0"-3"15,0 0 75-15,0 0-70 0,0 0-6 16,0 0-11-16,69 85-18 15,-61-64-2-15,-1 7 0 16,-7 8-10-16,0 2-7 16,0 2-1-16,0-7-2 15,0-4-1-15,0-11-4 16,5-8-11-16,2-10-18 16,0-2-26-16,10-34-17 15,4-14 53-15,8-11 17 16,4 6-6-16,1 11-1 15,-10 18 8-15,0 12 3 16,-3 14 2-16,-11 0 13 0,2 10 9 16,-5 8 17-1,0 10-3-15,-7 0 13 0,0 4-7 16,0 3-4-16,0 1-11 16,0-6-6-16,0-6-13 15,0-10-8-15,0-9-7 16,0-5-39-16,0-7-55 15,-5-20-56-15,-4-12-56 16,-11-6-423-16</inkml:trace>
  <inkml:trace contextRef="#ctx0" brushRef="#br0" timeOffset="51450.02">26274 12997 567 0,'0'0'155'16,"0"0"96"-16,0 0-86 16,0 0-82-16,0 0-4 15,0 0-3-15,43-43-13 16,-21 10-20-16,7-4-20 16,-3 1-11-16,0 6 2 15,-2 5-12-15,5 9 4 16,-3 4 7-16,-4 5-1 15,-8 2 3-15,-2 4-4 0,-3-2 13 16,-1 1 2-16,-4 2 0 16,-4 0 6-16,0 0 0 15,0 0 1-15,0 0-3 16,0 2-8-16,0 19-8 16,0 10-6-16,0 9-2 15,3 3-5-15,2-8 1 16,-3 0-4-16,10-11-16 15,-10-5-31-15,6-5-25 16,-1-9-68-16,5-5-185 16,-5 0-907-16</inkml:trace>
  <inkml:trace contextRef="#ctx0" brushRef="#br0" timeOffset="51817.17">26884 12574 1238 0,'0'0'114'0,"0"0"-20"15,0 0 15-15,0 0-92 16,0 0-9-16,0 0 25 16,64 14-12-16,-37-6-4 15,-11-1-10-15,-1 0-6 16,-8 7 1-16,-2 0 4 0,-5 12 15 15,0 0 7-15,-27 9-2 16,-1 5-7-16,-1-2-7 16,3-7-3-16,4-9 11 15,15-11 9-15,5-4-17 16,2 0-12-16,0 1 0 16,0-2-1-16,14 3-1 15,0-4 2-15,3-2 0 16,2-3 0-16,0 0-4 15,-4-3-22-15,-1-11-48 16,-4-2-66-16,-10 4-168 16</inkml:trace>
  <inkml:trace contextRef="#ctx0" brushRef="#br0" timeOffset="52150.07">27297 13108 925 0,'0'0'309'0,"0"0"-258"0,0 0 117 16,0 0-87-16,0 0-28 16,0 0 17-16,36 21-29 15,-9-18-26-15,4-3-9 16,9 0-4-16,8-8-2 16,5-4-16-16,2 3-34 15,-5 5-44-15,-5 4-70 16,-21 0-292-16</inkml:trace>
  <inkml:trace contextRef="#ctx0" brushRef="#br0" timeOffset="52350.05">27360 13344 1252 0,'0'0'80'0,"0"0"2"15,0 0 9-15,0 0-58 16,0 0 43-16,0 0-36 15,95 0-15-15,-47-5-9 16,2-5-9-16,3 4-7 16,-10-1-12-16,-7 7-62 15,-15 0-85-15,-16 5-284 16</inkml:trace>
  <inkml:trace contextRef="#ctx0" brushRef="#br0" timeOffset="53850.71">27986 13091 1120 0,'0'0'144'16,"0"0"-7"-16,0 0 10 16,0 0-110-16,0 0-25 15,0 0-7-15,-27-5-2 16,35 5 6-16,-4 0 8 15,-4 0 10-15,0 0 16 16,8 15 4-16,1 18-14 0,3 23 37 16,0 25-24-1,-2 10-21-15,-3 9-9 0,0-1-6 16,0-5-2-16,5-6-4 16,-10-10-2-16,-2-12 0 15,0-12 1-15,0-9-3 16,-14-9 1-16,-3-11 3 15,-2-10-2-15,-2-5-2 16,-6-10-8-16,6-3-21 16,-1-24-35-16,13-13-38 15,4-9-48-15,5-1-180 16</inkml:trace>
  <inkml:trace contextRef="#ctx0" brushRef="#br0" timeOffset="54250.58">28246 13566 1356 0,'0'0'80'15,"0"0"-15"-15,0 0 30 16,0 0-78-16,0 0 29 16,0 0-12-16,96 76-17 15,-82-41-2-15,1-2-10 16,-8 0-1-16,0-7-4 15,0-9 0-15,-5-11-7 16,3-6-26-16,-2 0-12 16,4-16-14-16,5-19-15 0,7-15 57 15,2-2-29 1,3 2-3-16,3 15 25 0,-1 12 16 16,-5 11 8-16,-6 9 10 15,-1 3 25-15,-4 3 18 16,2 11-9-16,-5 7 2 15,0 2 7-15,-5 6-14 16,5 7-7-16,-7-1-4 16,5 3-5-16,-5-5-7 15,0-10-13-15,0-8-3 16,0-14-26-16,-5-1-49 16,-9-6-91-16,-3-21-252 15</inkml:trace>
  <inkml:trace contextRef="#ctx0" brushRef="#br0" timeOffset="54700.84">28019 13122 803 0,'0'0'246'16,"0"0"-160"-16,0 0 64 16,0 0-107-16,0 0-15 15,0 0 37-15,53-52-14 16,-15 12-22-16,-2-5-13 15,0 5-12-15,-8 14-4 16,-6 11 1-16,-10 11-1 16,-5 4 0-16,0 0 0 15,-4 2 4-15,9 13 22 16,-10-1 6-16,10 5 3 16,-3 1 1-16,-1 7-15 15,4 1-7-15,-5 5 1 16,-2 3-7-16,-5-1-8 0,0-4 0 15,0-6-4-15,0-8-23 16,0-9-34-16,0-8-87 16,0-8-217-16</inkml:trace>
  <inkml:trace contextRef="#ctx0" brushRef="#br0" timeOffset="56384.28">28385 12546 95 0,'0'0'1098'15,"0"0"-968"-15,0 0 55 16,0 0-98-16,0 0-54 16,0 0-17-16,24 7-16 15,2 3 15-15,3-1-1 16,-1-2-8-16,1 2-3 0,-3 6-1 15,-6 3-1-15,-6 7 1 16,-7 7 3-16,-7 8 5 16,0 2 11-16,-12 6 1 15,-9-8-6-15,-6-2-4 16,6-10-4-16,-3-9 6 16,5-5-4-16,9-7 5 15,5-4-2-15,5-3-4 16,0 0-8-16,0 0-1 15,0 0-3-15,0 2-4 16,0-2-2-16,12 0 3 16,10 0 6-16,-1 0 1 0,3-9 0 15,10-12-1-15,-6-4-3 16,-6 7-16-16,-3 6-54 16,-17 12-41-16,-2 0-74 15,0 17-375-15</inkml:trace>
  <inkml:trace contextRef="#ctx0" brushRef="#br0" timeOffset="56699.99">28617 13129 1039 0,'0'0'195'15,"0"0"-68"-15,0 0 14 0,0 0-92 16,0 0-27-16,0 0 6 16,36-10 40-16,-8 3-15 15,8-6-15-15,10-2-11 16,-1-3-13-16,15-2-4 16,-3 2-8-16,5 6-1 15,-9 4-1-15,2 8-1 16,-15 0-4-16,-11 0-14 15,-10 0-14-15,-12 0-22 16,-7 0-25-16,-12 5-21 0,-23 7-180 16,-16 2-855-1</inkml:trace>
  <inkml:trace contextRef="#ctx0" brushRef="#br0" timeOffset="56907.65">28837 13157 794 0,'0'0'252'0,"0"0"-56"16,0 0 12-16,0 0-115 16,0 0-14-16,0 0-7 15,26 24-24-15,-21 7-6 16,-3 7-22-16,-2 8-11 16,0 7-9-16,0 1-4 15,0-2-21-15,0-12-26 16,0-14-48-16,5-16-70 0,4-10-287 15</inkml:trace>
  <inkml:trace contextRef="#ctx0" brushRef="#br0" timeOffset="60204.9">29198 13056 204 0,'0'0'0'16,"0"0"2"-16,0 0 1 16,0 0-3-16,0 0-104 15</inkml:trace>
  <inkml:trace contextRef="#ctx0" brushRef="#br0" timeOffset="60699.93">29198 13056 204 0,'-70'23'195'0,"70"-23"59"16,0 0-54-16,0 0-62 15,0 0-42-15,0 0-22 16,0 0-22-16,0 0-15 16,0 0-10-16,0 0-1 15,0 0 11-15,0 0 4 0,0 0-12 16,0 0-3 0,0 0 17-16,0 0 9 0,0 0-9 15,0 0 2-15,0 0-4 16,0 0-8-16,0 0-10 15,0 12-5-15,0 9-5 16,0 11 6-16,3 5 11 16,-3-2-6-16,4 3-3 15,-4 0-8-15,0-1-2 16,0 4-3-16,3-4 2 16,-3 4 1-16,0-3-1 15,0 2 0-15,0 3 2 16,0 1 2-16,-7-2 0 15,-1-1-4-15,1-4-8 16,0-6 2-16,7-3-2 0,-2-4-2 16,2-3 1-16,0-9-1 15,0-3 0-15,0-9 0 16,0 0 0-16,0 0 1 16,0 0 0-16,0 0 0 15,0 0-1-15,-5 0-2 16,5 0-13-16,0 0-20 15,0 0-18-15,-2 0-16 16,-3 0-49-16,-5 0-149 16,-2 0-1072-16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1.97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10 123 7796,'0'0'13430,"-10"10"-13174,30-16 320,5-11 64,5 1-271,4-3-289,6-1-80,-5 7-16,0 0-817,-10 4-367,-5-1-2498,-6 0-3057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2.3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39 3586,'0'0'17320,"3"-4"-15797,-1 1-981,6-7-155,-6-1 2744,-2 10-3144,0-8 39,2 17 1063,25 90-930,-12-42-9,2 0 0,32 69 0,-23-74-159,3-2 0,1-1 0,3-1 0,2-2 0,73 75 0,-105-117-15,-1-1-23,1 1 1,-1 0-1,1 0 0,0-1 0,0 0 0,0 0 0,0 1 0,0-2 0,0 1 0,0 0 0,1-1 0,-1 1 0,1-1 0,6 1 0,-8-2-452,-2-4 53,-1-23-363,0 1-1,-7-34 0,-12-16-5687,5 36-3366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2.7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155 0 16071,'0'0'8260,"-10"46"-8244,-15-1-16,0 10-224,-5-3-144,5-10-593,10-13-383,0-13-337,10-16-1072,0-3-1073,5-36-5218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3.0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13222,'0'0'8404,"65"100"-8404,-50-100-144,-6 0-560,6 0-961,-5 0-1873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3.4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49 4594,'0'0'15703,"59"-10"-14774,-29 0-257,0 1-336,-5 2-240,5-3-64,-6 10-32,-4-3-96,-5 3-912,-10 0-1105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3.7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0 127 10789,'0'0'11813,"9"18"-10655,2 0-883,-5-8-152,0 1 0,-1-1 0,0 1 0,0 1 0,-1-1 0,0 0 0,-1 1 0,2 21 0,-1 37 215,-7 93-1,-10-77-2543,15-90 2194,0 0 0,1 0 1,-1 0-1,1 1 0,0-1 0,0 1 1,1 0-1,-1-1 0,1 2 0,-1-1 1,1 0-1,0 1 0,0 0 0,0 0 1,8-4-1,22-13-1478,-10-3-1971,-4 0-2829</inkml:trace>
  <inkml:trace contextRef="#ctx0" brushRef="#br0" timeOffset="1">299 1 14871,'0'0'10148,"0"65"-9795,-10-17-177,-15 11-176,-10 2-240,5-6-769,5-19-992,10-17-2721,5-19-3746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4.1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5795,'0'0'12688,"19"0"-10452,180 3 3129,-197-4-5329,-1 1-1,1 0 1,-1 0 0,1 0-1,-1 0 1,0 0 0,1 0 0,-1 1-1,1-1 1,-1 0 0,0 1-1,1-1 1,-1 1 0,0-1 0,1 1-1,-1 0 1,0-1 0,0 1-1,1 0 1,-1 0 0,0 0 0,0 0-1,0 0 1,0 0 0,0 0-1,-1 0 1,1 1 0,0-1-1,0 0 1,-1 0 0,1 1 0,-1-1-1,1 0 1,-1 1 0,0-1-1,1 1 1,-1-1 0,0 2 0,9 39 297,-2 0 0,-2 0 0,-2 0 0,-1 1 1,-6 55-1,2-2-81,2-74-214,-1 0-1,-1 1 0,-1-1 0,-6 23 1,8-38-84,-1 0 0,0 0 0,-1-1 0,0 1 0,0-1 0,0 1 0,-1-1 0,0 0 0,0 0 0,-1-1 0,1 1 0,-1-1 0,0 0 0,-1 0 0,1-1 0,-10 6 0,13-8-64,0-1 1,-1 0-1,1 0 0,0 0 0,-1 0 0,0-1 0,1 1 0,-1-1 0,1 1 0,-1-1 0,1 0 1,-1 0-1,0 0 0,1 0 0,-1-1 0,0 1 0,1-1 0,-1 1 0,1-1 0,-1 0 0,1 0 1,0 0-1,-1 0 0,1-1 0,0 1 0,0-1 0,0 1 0,0-1 0,0 0 0,0 1 0,0-1 1,0 0-1,-1-3 0,-6-7-978,0-1 1,1-1 0,1 0-1,-9-21 1,6 15-1254,-24-57-9531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4.4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 1 10421,'0'0'11589,"50"3"-11493,-36 10-96,-4 13-1056,-10 3-2114,0 3-5154</inkml:trace>
  <inkml:trace contextRef="#ctx0" brushRef="#br0" timeOffset="1">1 243 9412,'0'0'13559,"30"-19"-12935,0-4-464,-1-6-160,11-10-320,5-9-1873,5-1-3042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4.7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11621,'0'0'5155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5.1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36 0 13926,'-33'103'1857,"30"-81"1328,10-23-2862,-5 0 96,59-2 642,0-3 0,103-24 1,-87 15-761,-63 12-303,1 1 1,-1 1 0,28 0-1,-40 1 803,-2 39 866,1 61-1381,-4 147 1640,-1-196-1494,-2 1 0,-21 86 0,19-104-441,6-24-9,0 0 0,0-1 0,-1 1 0,-1 0 0,-6 12 0,10-21 4,0-1-1,0 0 1,-1 0 0,1 1-1,0-1 1,0 0 0,0 0-1,-1 1 1,1-1 0,0 0-1,-1 0 1,1 0 0,0 1 0,-1-1-1,1 0 1,0 0 0,-1 0-1,1 0 1,0 0 0,-1 0-1,1 0 1,0 0 0,-1 0-1,1 0 1,0 0 0,-1 0-1,1 0 1,0 0 0,-1 0-1,1 0 1,0 0 0,-1 0 0,1 0-1,0 0 1,-1 0 0,1-1-1,0 1 1,-1 0 0,1 0-1,0 0 1,0-1 0,-1 1-1,1 0 1,0-1 0,0 1-1,-1 0 1,1 0 0,0-1-1,0 1 1,0 0 0,-1-1-1,-10-19-734,-41-106-3146,19 35-2628,-10-31-10613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9T06:08:14.0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13146 4044 1076 0,'0'0'113'0,"0"0"-48"16,0 0 60-16,0 0-40 15,0 0-30-15,0 0-14 16,0 0-18-16,-27-40-15 16,34 40-2-16,8 5 19 15,6 8 6-15,3 7-9 16,-2 6-9-16,-1 4-2 16,1 10-4-16,-6 5-4 0,4 0-3 15,-1-3-5-15,-3-17-43 16,6-12-57-16,7-13-84 15,-3-26-189-15,-7-21-559 16</inkml:trace>
  <inkml:trace contextRef="#ctx0" brushRef="#br0" timeOffset="182.98">13483 3926 1090 0,'0'0'23'0,"0"0"22"16,0 0 62-16,0 0-7 15,0 0-21-15,0 0-37 16,28 63-10-16,-23-41-16 0,2-1-16 16,-4-2-9-16,-3 5-65 15,0 2-123-15,0-3-191 16</inkml:trace>
  <inkml:trace contextRef="#ctx0" brushRef="#br0" timeOffset="633.02">13953 4439 523 0,'0'0'493'16,"0"0"-482"-16,0 0 100 15,0 0 35-15,0 0-57 16,0 0 17-16,36 11-25 15,-9 3-15-15,1 7-27 16,6 7-10-16,2 6 14 16,4 8-13-16,-4 8-16 0,-5 4-6 15,7 8 5-15,-9 1-5 16,0-6-1-16,-3-3-4 16,-4-5-3-16,-6-11 1 15,-1-9-1-15,-8-15-1 16,-7-7-2-16,0-7-27 15,0 0-28-15,0 0-16 16,-10-18-74-16,-9-20-269 16</inkml:trace>
  <inkml:trace contextRef="#ctx0" brushRef="#br0" timeOffset="1000.18">14431 4332 204 0,'0'0'817'0,"0"0"-811"15,0 0 102-15,-38 77-1 16,38-72-73-16,0-5-15 16,0 3 24-16,0-3-6 15,0 5-3-15,-5 2 18 16,3 14 2-16,-12 17-6 15,-5 16-15-15,-10 12-1 16,-5 5-9-16,3 5-7 0,0-8-6 16,3-7-5-1,6-4 1-15,-2-10 5 0,5-4-6 16,0-8-2-16,-3-7-1 16,8-3-2-16,-3-7 0 15,-4-3-2-15,-3-7-29 16,7 2-36-16,5-5-23 15,12-5-66-15,0 0-196 16</inkml:trace>
  <inkml:trace contextRef="#ctx0" brushRef="#br0" timeOffset="1354">14592 4908 1035 0,'0'0'217'0,"0"0"-92"15,0 0 18-15,0 0-42 16,0 0-32-16,0 0-15 16,-41 0-24-16,41 0-20 15,17 4-10-15,11-4-5 16,15 0 5-16,5 0 9 15,2 0-3-15,5-2-6 16,-16-4 3-16,-4 1 2 16,-15 0-5-16,-13 5-1 0,-7 0 1 15,0 0 4-15,0 0 9 16,-3 0 5-16,-16 0 10 16,-7 0-28-16,-3-2-8 15,5-15-47-15,-2-11-62 16,0-10-130-16,4-7-1190 15</inkml:trace>
  <inkml:trace contextRef="#ctx0" brushRef="#br0" timeOffset="2065.96">15182 4396 1138 0,'0'0'216'16,"0"0"-157"-16,0 0 62 16,0 0-20-16,0 0-53 15,0 0-11-15,-74 94-20 16,43-16-8-16,2 14 2 15,8 5 1-15,6 2 7 16,13-16-6-16,2-14-13 16,14-20-2-16,10-23-8 0,10-15-11 15,-6-11-36-15,-1 0-30 16,-6-25-36-16,-4-18-51 16,-12-11-251-16</inkml:trace>
  <inkml:trace contextRef="#ctx0" brushRef="#br0" timeOffset="2485.04">15304 4516 1144 0,'0'0'153'16,"0"0"-100"-16,0 0 97 0,0 0-89 15,0 0-47-15,0 0 18 16,29 75-7-16,-22-25-13 15,2 4-5-15,-9 1 1 16,0-6-1-16,0-11-6 16,0-11-1-16,0-14-2 15,0-6-4-15,0-7-4 16,0 0-11-16,5-20-10 16,12-23-14-16,16-16 39 15,3-8 0-15,0 11-12 16,-7 16-3-16,-3 16 17 15,-7 15 4-15,-5 6-2 16,-4 3 2-16,-3 5 9 0,0 16 13 16,0 8-1-1,-2 8 10-15,-5 6 2 0,0-1-4 16,0-4 5-16,0-10 1 16,-5-11-31-16,5-9-4 15,0-6-18-15,0-2-54 16,0 0-50-16,0-7-94 15,0-13-235-15</inkml:trace>
  <inkml:trace contextRef="#ctx0" brushRef="#br0" timeOffset="2799.81">15354 4356 948 0,'0'0'86'15,"0"0"-72"-15,0 0 84 16,0 0-7-16,0 0-5 16,0 0-27-16,69-20-22 15,-52 2-19-15,5-2-8 16,-8 7-6-16,-2 8-3 16,-10 3-2-16,5 2-4 15,-2 0 5-15,5 4 1 16,-1 9 10-16,-6-2 15 15,4 1 5-15,0 0-8 0,-2-6-13 16,-3 2-8 0,-2-4-2-16,0 6-36 0,0 2-94 15,0-1-193-15</inkml:trace>
  <inkml:trace contextRef="#ctx0" brushRef="#br0" timeOffset="3116.52">15916 4226 254 0,'0'0'279'0,"0"0"-234"15,0 0 263-15,0 0-113 16,0 0-71-16,62 87 2 15,-45-52-49-15,2 10-9 16,-3 7-21-16,4 10-4 16,-1 6-7-16,-5 10-12 15,-4 9-4-15,-10 12-13 16,0 3-3-16,-10-2-2 16,-9-14 0-16,-3-12-2 15,-4-15 0-15,-5-19-9 16,-2-14-30-16,-8-26-84 15,-9-9-235-15</inkml:trace>
  <inkml:trace contextRef="#ctx0" brushRef="#br0" timeOffset="4278.47">9807 2720 204 0,'0'0'70'0,"0"0"143"0,0 0 39 16,0 0-125-1,0 0-33-15,0 0-3 0,-8-15 1 16,4 15-12-16,4 0-8 15,0 0-22-15,0 0-16 16,0 0-12-16,0 0-9 16,0 0-11-16,14 5 2 15,5-3 15-15,-2 1-5 16,9-3-3-16,0 0 2 16,3-12-1-16,2-7 2 15,0 0-9-15,-7 8-3 16,-9 3-2-16,-4 4-1 15,-8 4-5-15,-3 0-11 16,0 0-3-16,0 0-10 16,-3-3-27-16,-11-4-118 0,0-4-139 15</inkml:trace>
  <inkml:trace contextRef="#ctx0" brushRef="#br0" timeOffset="4649.41">9921 2497 342 0,'0'0'348'0,"0"0"-341"16,0 0 166-16,0 0-16 16,0 0-79-16,0 0-25 0,-9-4-4 15,9 4-4-15,0 0 3 16,0 0 4-16,0 0-12 15,0 0-13-15,0 0-3 16,0 7-7-16,0 11-8 16,7 11 10-16,3 11-7 15,1 2-7-15,-1 6-2 16,-3 4-3-16,0-3 4 16,-7-4-4-16,0-12 2 15,0-9-2-15,0-10-1 16,0-11 0-16,0-3-3 15,0 0 1-15,0-15-9 0,0-20-3 16,0-26-26-16,-14-8-139 16,-7 12-410-1</inkml:trace>
  <inkml:trace contextRef="#ctx0" brushRef="#br0" timeOffset="29249.16">13447 11908 156 0,'0'0'71'0,"-15"116"-6"15,15-66 42-15,3-8-41 16,11-13 9-16,5-13-37 16,8-4-31-16,-6-7 29 0,-4-1-24 15,4 3 24-15,-6 0 56 16,-3 3-83-16,-5 2-9 15,0-3-89-15,-7 1-345 16</inkml:trace>
  <inkml:trace contextRef="#ctx0" brushRef="#br0" timeOffset="30116.39">13643 11861 409 0,'0'0'231'15,"0"0"-163"-15,0 0 67 16,0 0-7-16,0 0-25 0,0 0-33 16,2-7-29-1,3 7-32-15,-3 0 51 0,5 0-1 16,1 0-9-16,4 3-5 15,2 6-6-15,7 5-8 16,1 2-8-16,-1-1-14 16,-1-3 5-16,-4-3-1 15,1 0-9-15,-3-2-1 16,-6-2 6-16,-6 5 7 16,3 1 0-16,-5 16 4 15,0 8 5-15,0 7-10 16,-7-2-6-16,-8 3-7 15,-2-10 4-15,1-3-5 16,-3-1 0-16,-3-5 2 16,1-3-2-16,-1 1-1 0,-4-9 3 15,4-1-3-15,1-2 0 16,-3-4 0-16,0-3 0 16,2-3 0-16,1 0-4 15,-1-3 2-15,6-18-3 16,-3-12-8-16,-1-14 4 15,11-17-2-15,2-4-4 16,7 2 3-16,0 5-3 16,0 8 2-16,9 11 7 15,3 6 3-15,-2 16 1 16,2 5 0-16,0 8-2 16,2 4-2-16,3-1 5 0,9 4 1 15,3-2 1-15,4-3 1 16,3-2-1-16,-5 2 5 15,7 0 3-15,-9 0-1 16,-7 3-6-16,-1 2 1 16,-2 0 4-16,-4-2-5 15,-1-2-1-15,0-6-1 16,1-10 0-16,6-3 0 16,1-3 0-16,-1 5-7 15,1 5-16-15,-3 11-19 16,-10 5-29-16,-2 23-108 15,-7 15-129-15</inkml:trace>
  <inkml:trace contextRef="#ctx0" brushRef="#br0" timeOffset="30550.24">13882 11994 1053 0,'0'0'72'15,"0"0"-53"-15,0 0 38 16,0 0-16-16,0 0 22 16,0 0 20-16,64 2-29 15,-30-7-21-15,-3-2-9 16,-5 2-15-16,-4 0-8 0,-3 5-1 16,-10 0-1-1,-2 0 0-15,1 0-3 0,-8 3 2 16,0 6 2-16,0 10 7 15,-3 7 4-15,-18 10-1 16,-8 8-5-16,-12 8-5 16,1 5 0-16,2 2 0 15,-1-5 1-15,18-11-1 16,6-17 6-16,13-14-6 16,2-8-4-16,7-1-14 15,15-3 9-15,6 0 4 16,8-7 0-16,0-8 5 15,5 2 1-15,-8 0-1 16,-4 9-1-16,-5-4-24 16,0 8-11-16,-10-1-8 0,-7-2-31 15,-4 1-71-15,-3-5-91 16,0-8-208-16</inkml:trace>
  <inkml:trace contextRef="#ctx0" brushRef="#br0" timeOffset="30769.5">13946 12171 954 0,'0'0'210'15,"0"0"-200"-15,0 0 73 16,0 0 61-16,0 0-54 16,0 0-29-16,98 23-29 0,-69-13-9 15,-3-1-14-15,-4 0-8 16,-10-4-1-16,-10 0-3 15,3-3-24-15,-5-2-38 16,0 0-21-16,-24-21-101 16,-21-19-638-16</inkml:trace>
  <inkml:trace contextRef="#ctx0" brushRef="#br0" timeOffset="32740.76">14723 11965 1100 0,'0'0'44'15,"0"0"27"-15,0 0-12 16,0 0-11-16,0 0 10 16,0 0-13-16,62 0-12 15,-19-2-3-15,7-20 10 16,8 1-19-16,-3-4-16 16,-5 10-3-16,-7 5-2 15,-10 6-2-15,-11 4-30 16,-8 0-28-16,-7 0-77 15,-7-9-101-15,-16-11-166 16</inkml:trace>
  <inkml:trace contextRef="#ctx0" brushRef="#br0" timeOffset="32966.46">14898 11613 1146 0,'0'0'0'0,"0"0"0"16,0 0 107-16,0 0 14 15,0 0-26-15,0 0-6 16,50 113-24-16,-43-39-29 16,-5 6-17-16,3-2-15 15,-3-19-2-15,6-12-2 16,4-16-3-16,0-16-44 16,2-12-54-16,0-3-82 0,-4-23-153 15,4-20-292-15</inkml:trace>
  <inkml:trace contextRef="#ctx0" brushRef="#br0" timeOffset="33182.93">15335 11620 176 0,'0'0'761'0,"0"0"-606"16,0 0 44-16,0 0-79 16,0 0-26-16,0 0-27 15,50 0-26-15,-38 40 11 16,0 19-13-16,-10 14-15 15,-2 3-6-15,0-3-11 0,0-13-6 16,0-11-1-16,0-16-6 16,0-11-37-1,0-9-31-15,0-5-71 0,0-1-133 16,0 3-424-16</inkml:trace>
  <inkml:trace contextRef="#ctx0" brushRef="#br0" timeOffset="61232.72">21463 8459 860 0,'0'0'77'16,"0"0"-77"-16,0 0 0 15,0 0 11-15,0 0 54 0,0 0 28 16,0 0-34 0,0-2-20-16,0 2 5 0,0 0-8 15,0 0-10-15,0 0-11 16,0 0-6-16,0 0-3 15,3 5 5-15,9 2 18 16,-3 2-10-16,3-2-6 16,7 5 9-16,-5-2-15 15,3 1 3-15,2 1 2 16,-2 1 2-16,2 2-11 16,0-3 4-16,3-3 0 15,-5-4-7-15,4-5 1 16,3 0-1-16,0 0 5 0,-3 0-3 15,1-11-2 1,-1-2 3-16,3 1-1 0,-7 6 0 16,2 4-2-16,-5 2-4 15,1 0-1-15,-1 0-3 16,1 0-6-16,4 0-2 16,-3 3-5-16,6 0 6 15,4-3 2-15,8 0 3 16,-3-11 5-16,2-4 2 15,-2 2-6-15,-4 5 7 16,-6 6-7-16,-2 2-7 16,-2 0 6-16,2 10 5 15,3 8 4-15,-3 0-1 16,2 2 2-16,1-4-8 0,6-2 4 16,1 1-1-16,4-6 5 15,-1 0-3-15,8-1-10 16,-4-6 3-16,7-2-7 15,2 0-14-15,6-2-6 16,-4-10 10-16,6-2-3 16,0 2 6-16,-8 7 14 15,3 5 5-15,-5 0-1 16,-7 2 1-16,2 13 2 16,-9 1 2-16,-1 6 2 15,-1-4 6-15,-3-1 18 16,4 2 10-16,1-10-33 15,4 1 4-15,8-7-6 0,-3-3 0 16,15 0 5-16,-1-8-3 16,11 1-1-16,-6 2-1 15,3 5-8-15,-5 0 4 16,-5 12 4-16,-5 4 0 16,3-4 0-16,-7-2 6 15,2-5 10-15,-3-5 1 16,-4 0 20-16,-2-2-14 15,-3-11 5-15,5-1-13 16,-3 0-3-16,3 2-2 0,0 5-8 16,-3 0-2-1,3 5-4-15,5 2 3 0,-1 0-3 16,-1 0-13-16,1 0-8 16,1 2-15-16,-5 5 15 15,-8-2 21-15,-1 0 0 16,-11-3 3-16,3 0 2 15,-9-2-1-15,-3 0 2 16,0 0-2-16,-2 0 2 16,-2 0-1-16,4 0 2 15,5 5-2-15,0-2-1 16,4 2 0-16,6-2 0 16,4 0-1-16,8-3 0 15,-3 0-21-15,9-9-5 16,-4-3-7-16,0 7-6 0,-3 5-7 15,-9 0 31-15,-5 5 4 16,1 11 8-16,-6 1 4 16,0 0 25-16,-4-4-13 15,2-3-4-15,-3-3-2 16,3-7 9-16,7 0 1 16,-4 0-3-16,6-2 8 15,-4-10-5-15,5 0-10 16,-3 3-6-16,-5 2 0 15,0 4-1-15,1 1-11 16,-3 2-3-16,2 0 6 16,-4 0 9-16,1 0 0 0,-1 0 0 15,0 0 0 1,-1 0 1-16,-2 0-1 0,0 0 3 16,1 0 0-16,-1 0-3 15,-2 0 3-15,-3 0 2 16,3 2-1-16,-3 1-1 15,3 2 2-15,2-3 2 16,0 4 7-16,0-1-8 16,3-2-6-16,-3-1 2 15,5-2 0-15,0 0 0 16,-2 0-1-16,2 0 3 16,-3 0-1-16,-2 0-2 0,-2 0 1 15,-5 0-2 1,3 0-2-16,-3 2 1 15,4 1 2-15,-1-3 10 0,4 2 10 16,-7 1-6-16,5-3 6 16,-3 0 1-16,-2 0-5 15,0 0-2-15,0 0-2 16,0 0 5-16,0 0-6 16,0 0-2-16,0 0-6 15,0 2-4-15,0-2-21 16,-2 5-73-16,-27 0-133 15</inkml:trace>
  <inkml:trace contextRef="#ctx0" brushRef="#br0" timeOffset="69048.81">12515 13079 249 0,'0'0'140'16,"0"0"-47"-16,0 0 131 15,0 0-30-15,0 0-87 16,0 0 8-16,0 0-32 0,-43-2-11 15,43 2 4-15,0 0-3 16,0 0-18-16,0 0-25 16,0 0-10-16,0 0-17 15,0 0-3-15,7 2 0 16,7 5 0-16,0 1 3 16,-4-3-3-16,9-1 2 15,0 1-2-15,-2-1 1 16,9 1-1-16,-2 0 0 15,2-5 0-15,8 0 0 16,-3 0 0-16,2-7-1 16,1-17-5-16,-5-4-3 15,-6-2 0-15,-6 5 2 0,-10 12 4 16,-4 8 2-16,-3 5 1 16,5 0-1-16,-3 5-1 15,-2 8-2-15,7 4 1 16,0-7 3-16,5-4-1 15,-2-1-3-15,2-5-4 16,2 0 6-16,3-7-7 16,0-14-5-16,4-2-1 15,-7-4 1-15,1 9-7 16,-1 13-5-16,0 5 2 16,-4 12 14-16,9 16 9 15,3 0 0-15,-3 0 1 0,5-11 0 16,-5-5 0-1,0-12-2-15,-10 0 2 0,3 0-1 16,-9-7-4-16,-3-10-1 16,0-9-7-16,-17-4-89 15,-9 7-302-15</inkml:trace>
  <inkml:trace contextRef="#ctx0" brushRef="#br0" timeOffset="69649.07">13726 12583 720 0,'0'0'100'0,"0"0"101"16,0 0-51-16,0 0-71 15,0 0-6-15,0 0-4 16,0 0-16-16,0 0-15 16,0 0-5-16,0 0-1 15,0 0-6-15,-4 0 0 16,-4 0-14-16,-6 10-1 16,2 9-1-16,-2 12-4 15,-1 11 2-15,1 10-2 16,0 9 2-16,7 3 3 15,4 0-2-15,3-7 0 16,0-7-3-16,3-9-1 16,11-7-1-16,0-1-2 15,5-5 0-15,-2 0-1 0,7 3 2 16,-7-3 0-16,2-4-1 16,-10-3-1-16,6-6-1 15,-3-6-1-15,-3-2-1 16,3-5 0-16,0-2-7 15,-9 0-10-15,4 0-8 16,-2-7-29-16,-3-11-31 16,-2-6-97-16,0 0-314 15</inkml:trace>
  <inkml:trace contextRef="#ctx0" brushRef="#br0" timeOffset="70182.8">13119 12787 660 0,'0'0'316'0,"0"0"-176"16,0 0 26-16,0 0-65 16,0 0-50-16,0 0-12 15,-2 0-5-15,2 0-9 16,0 0-9-16,0 0-6 16,9 2-8-16,13 2 7 0,9-1 4 15,7 7-3 1,3-6-5-16,2 4-2 0,-2 0-1 15,-1 0-1-15,-9 6-1 16,-4-4-4-16,-11-1-26 16,-4-4-28-16,-5-5-57 15,-7 0-147-15,0-10-279 16</inkml:trace>
  <inkml:trace contextRef="#ctx0" brushRef="#br0" timeOffset="70499.81">13351 12629 744 0,'0'0'454'15,"0"0"-381"-15,0 0 76 0,0 0-71 16,0 0-60-16,0 0-14 16,19 42 10-16,0-31-4 15,3-1-10-15,-5-3-1 16,4-2 1-16,-2 0 0 15,-4-3 0-15,-3 5 0 16,-3 0 0-16,-4 8 3 16,-3 5 0-16,-2 7 3 15,0 4 0-15,-9 4 2 16,-15 1-2-16,2-6 5 16,1-2 12-16,-1-5-11 15,8-6-12-15,4-4-1 0,3-7-14 16,7-1-66-16,0-3-123 15,3 1-474-15</inkml:trace>
  <inkml:trace contextRef="#ctx0" brushRef="#br0" timeOffset="70946.73">13961 12515 711 0,'0'0'286'0,"0"0"-134"0,0 0 34 16,0 0-85-16,0 0-49 15,0 0-19-15,-15 24-9 16,15-8-16-16,0 8-6 15,0 2-2-15,0 5-1 16,12-3-1-16,5 0 2 16,2-4-3-16,3-8 0 15,4-4-6-15,-2-9-6 16,4-3 2-16,-1-7-1 16,-6-22 1-16,-2-4 4 0,-9-2 1 15,-3 0 5 1,-7 3 3-16,0 14-1 0,0 6 1 15,-9 7 4-15,-11 5 4 16,-1 0-4-16,-13 19 5 16,6 9-3-16,-8 8-4 15,2-1-2-15,6-7-7 16,11-6-18-16,3-15-97 16,9-7-141-16,5 0-792 15</inkml:trace>
  <inkml:trace contextRef="#ctx0" brushRef="#br0" timeOffset="71399.69">14200 12862 978 0,'0'0'178'0,"0"0"-39"15,0 0 11-15,0 0-83 0,0 0-27 16,0 0-2-16,0 2-5 15,0 25-5-15,0 8-5 16,0 9 3-16,0 6-11 16,0 0-2-16,0 2-6 15,0-7 4-15,4-10-8 16,4-7-2-16,-1-13-1 16,-5-8-3-16,-2-7 0 15,0 0-1-15,0 0 2 16,0 0-9-16,0-17-4 15,-7-6-1-15,-7-8-20 16,4 0-41-16,-2 3-66 16,5 2-237-16</inkml:trace>
  <inkml:trace contextRef="#ctx0" brushRef="#br0" timeOffset="71950.03">14494 12418 1140 0,'0'0'129'16,"0"0"21"-16,0 0-28 15,0 0-63-15,0 0-38 16,0 0-12-16,12 0-3 16,11 13 14-16,9 3-6 15,-4 7 0-15,1 8 13 0,-5 16-14 16,0 13 2-16,-15 14-1 16,-4 14 11-16,-5 2 4 15,0 0-8-15,-5-5-4 16,-14-12-9-16,2-9-3 15,-4-13 1-15,2-6 0 16,-5-9-4-16,0-3 1 16,2-8-3-16,1-3 0 15,4-11-1-15,3-1-12 16,7-5-23-16,7-5-33 16,0-5-29-16,0-25-134 15,-5-24-808-15</inkml:trace>
  <inkml:trace contextRef="#ctx0" brushRef="#br0" timeOffset="73917.2">15129 12909 379 0,'0'0'267'16,"0"0"28"-16,0 0-108 16,0 0-77-16,0 0-28 15,0 0-32-15,0 0-28 16,0 0-19-16,0 0-3 16,17 0 0-16,5 0 7 15,16-7-1-15,5-2 11 16,7-8 3-16,0 1-5 0,-2-1-3 15,-12 5-11-15,-10 4 1 16,-16 3-1-16,-3 5-1 16,-7 0-16-16,0 0-16 15,-17 11-90-15,-9-1-196 16</inkml:trace>
  <inkml:trace contextRef="#ctx0" brushRef="#br0" timeOffset="74233">15531 12659 1196 0,'0'0'19'15,"0"0"-1"-15,0 0 145 16,0 0-80-16,0 0-34 16,0 0-8-16,12 12-10 15,-5 11 15-15,0 10-9 16,3 10-6-16,-5 10-3 15,4 5-14-15,-4 11-4 16,2 1-3-16,0-4-4 16,0-8-2-16,1-19-1 15,4-10 0-15,-5-15-1 16,-5-10 0-16,3-4-2 16,-5 0 1-16,0-7-6 15,0-21-20-15,0-23-22 0,-7-23-52 16,0-6-92-1,-5 9-413-15</inkml:trace>
  <inkml:trace contextRef="#ctx0" brushRef="#br0" timeOffset="84649.97">29697 7304 973 0,'0'0'149'0,"0"0"-125"15,0 0 157-15,0 0-85 16,0 0-45-16,0 0-17 16,0 0-13-16,0-7-11 15,0 5-6-15,0 0-2 16,0 2 3-16,0 0 3 16,0 0 3-16,0 0 0 0,7 0-3 15,8 2 7-15,4 7 4 16,-3-2-6-16,6 1-6 15,-1-1-1-15,3-1 1 16,-7-3-5-16,-5 4 2 16,-2 3 1-16,-3 11 4 15,-2 14 12-15,-5 15 12 16,0 14 11-16,0 1-25 16,-8-2-11-16,1-12-7 15,0-16 1-15,0-13-2 16,2-13-1-16,3-7-4 15,-3-2-21-15,3-7-13 16,2-28-18-16,0-9-43 0,-5-6-130 16,2 7-640-1</inkml:trace>
  <inkml:trace contextRef="#ctx0" brushRef="#br0" timeOffset="84882.98">29888 7266 945 0,'0'0'199'0,"0"0"-156"16,-24 83 132-16,5-42-64 15,3-4-66-15,-11 1-5 16,1-2-18-16,-3 2 2 0,-2-3-16 16,0 3-6-16,0-5-2 15,10-10 0-15,9-4-22 16,4-10-46-16,8-4-62 15,0-5-200-15,0-18-717 16</inkml:trace>
  <inkml:trace contextRef="#ctx0" brushRef="#br0" timeOffset="85282.83">29573 7117 739 0,'0'0'175'0,"0"0"-66"16,0 0 55-16,0 0-77 16,0 0-49-16,0 0 10 15,7 3 15-15,7-3-16 16,5 0-16-16,10 0 8 15,5 0-7-15,6 0-2 16,6-3-11-16,9 0-6 16,2-5-7-16,5-1 0 15,0-1-3-15,-7 4 0 16,-12-2 0-16,-14 1-1 16,-10 7-2-16,-12 0 3 0,-7 0 4 15,0 0 25-15,0 0 8 16,-7 2-11-16,-5 6-18 15,-7-6 2-15,2-2-9 16,-9-7-4-16,-3-24-5 16,-11-26-56-16,-3-23-77 15,-12-22-249-15</inkml:trace>
  <inkml:trace contextRef="#ctx0" brushRef="#br0" timeOffset="85816.33">30168 7562 805 0,'0'0'177'0,"0"0"-122"16,0 0 151-16,0 0-97 15,0 0-79-15,0 0-21 16,-14 18 23-16,42-18 4 15,13 0 7-15,14 0-2 16,2 0-26-16,5 0-11 16,-4 0-1-16,-3 0-3 0,-12 0-8 15,-7 0-31-15,-8-4-45 16,-13-13-112-16,-8 1-261 16</inkml:trace>
  <inkml:trace contextRef="#ctx0" brushRef="#br0" timeOffset="86166">30419 7340 969 0,'0'0'247'0,"0"0"-233"0,0 0 88 15,0 0-13-15,0 0-56 16,0 0 8-16,57 50-20 15,-23-41-16-15,4-5 10 16,3 1-13-16,-1-5 1 16,-11 2-1-16,-8 3-2 15,-9 0 1-15,-4 2 0 16,-8 9 0-16,-5 6 11 16,-17 9 13-16,-11 7 6 15,-3-3 11-15,0 0-24 16,3-2-1-16,2-9-4 15,4 0-12-15,6-8-1 16,2-6 0-16,11-8-15 0,6-2-37 16,2 0-77-1,7-2-143-15,10-15-446 0</inkml:trace>
  <inkml:trace contextRef="#ctx0" brushRef="#br0" timeOffset="86632.8">31177 7458 742 0,'0'0'185'16,"0"0"-149"-16,0 0 112 15,-84 0-17-15,72 0-51 16,2 0-6-16,10 0 4 15,0 0-45-15,0 0-27 16,10 0-4-16,14 0 3 16,7 5 19-16,10-5-1 0,9 0-1 15,5 0-7-15,-5 0-9 16,-2 0-4-16,-17 0-2 16,-7 0 1-16,-15 0-2 15,-4 0-1-15,-5 0-7 16,0 0-6-16,-21 0-39 15,-13 0-99-15,-2 0-246 16</inkml:trace>
  <inkml:trace contextRef="#ctx0" brushRef="#br0" timeOffset="86882.38">31485 7307 982 0,'0'0'32'0,"0"0"134"16,0 0-25-16,0 0-61 16,98 12-28-16,-77 11-6 15,1 12-9-15,-3 3-3 16,-2 5-20-16,-5 2-1 16,2-5-6-16,-4-3-7 15,4-3 0-15,-2-11-1 16,0-8-2-16,-5-9-22 15,-7-6-30-15,0 0-44 16,0-5-52-16,0-6-146 0</inkml:trace>
  <inkml:trace contextRef="#ctx0" brushRef="#br0" timeOffset="87132.68">31836 7250 1082 0,'0'0'167'16,"0"0"-136"-16,0 0 132 16,0 0-85-16,0 0-33 15,-43 94 3-15,15-58-21 16,-13 4-21-16,-9 3-4 0,-3-3-2 16,8-2 0-1,11-12-7-15,13-6-23 0,9-12-27 16,12-8-39-16,0 0-129 15,0-10-187-15,19-18-353 16</inkml:trace>
  <inkml:trace contextRef="#ctx0" brushRef="#br0" timeOffset="87532.8">31459 7177 1030 0,'0'0'119'0,"0"0"-109"15,0 0 143-15,0 0-78 16,0 0-59-16,0 0 8 16,-8 0 4-16,13 5 1 15,12 0 8-15,-3-1-13 16,13 3-6-16,1-2 1 15,13-3-4-15,9-2-5 16,7 0 7-16,10 0-3 16,-7-14-8-16,-5 0-4 15,-7 7 1-15,-7 0 6 16,-18 4 8-16,-8 3 1 16,-8 0-2-16,-7 0 0 0,0 0 17 15,0 0 3-15,0 0-14 16,0 0-9-16,0 0-3 15,-7-5-2-15,-8-8-8 16,-6-12-5-16,-5-24-70 16,-13-26-99-16,-11-22-469 15</inkml:trace>
  <inkml:trace contextRef="#ctx0" brushRef="#br0" timeOffset="93366.3">29468 8672 497 0,'0'0'51'0,"0"0"91"15,0 0 80-15,0 0-63 16,0 0-51-16,0 0-18 16,0 0-9-16,-3-36-12 15,-2 36-4-15,3 0-7 16,-3 0-28-16,3 0 12 0,2 0-13 16,-5 0-5-1,5 0 1-15,-7 0-7 0,-3 0-3 16,-2 0-2-16,-2 0-3 15,0 7-5-15,-8 5 0 16,8 0 2-16,0 0-4 16,2-3 7-16,4 5-3 15,6 6-4-15,-3 3-2 16,3 10 2-16,-3 0 1 16,5 5 3-16,0-1-1 15,0 1 2-15,0-2-2 16,0-3 2-16,12-8-2 15,2-3-3-15,1-8-3 16,1-5 2-16,11-1 1 0,-6-6-1 16,6-2-2-16,-4 0 1 15,-1 0-1-15,-5 0 3 16,-10-2-3-16,-7 2 0 16,0 0-4-16,0-3-15 15,-7-6-19-15,-17-7-68 16,-12-11-124-16,0-6-1131 15</inkml:trace>
  <inkml:trace contextRef="#ctx0" brushRef="#br0" timeOffset="94703.06">29671 9125 100 0,'0'0'33'0,"0"0"113"16,0 0 64-16,0 0-95 15,0 0-29-15,-3 73 31 16,3-66-36-16,0-4-11 16,0-1 9-16,0-2 0 15,0 0-23-15,0 0-3 16,0 0 22-16,0 0-2 16,0 0-33-16,-4 0-8 0,1-5-9 15,-4-7-21-15,2-11-2 16,3-15 0-16,2-12-2 15,0-14-1-15,9-6-1 16,11-4-4-16,1 3 0 16,5 6-9-16,-4 11 5 15,-1 9 0-15,1 7 5 16,-5 10 5-16,2 3-4 16,0 4-1-16,-2 7 3 15,2 0 1-15,-3 7 0 16,6 5 3-16,-3 2-2 15,-5 0 2-15,-2 12-3 0,-4 11 3 16,-8 5 8-16,0 3-5 16,-5 0 3-16,-17 4-6 15,-4-1-7-15,-5-4-9 16,-3-4 1-16,-1-8 15 16,-1-3 0-16,0-5 0 15,7-6 0-15,5-1 1 16,10-3 10-16,12 0-2 15,-3 0 0-15,5 0-9 16,0 0-10-16,12-3-15 16,9-6 22-16,8 1 3 0,-3 1 3 15,3 2-3 1,-8 5 0-16,-1 0 3 0,-6 0 4 16,-7 8 2-16,-5 9 14 15,-2 1 5-15,0 6-5 16,-9 2-10-16,-10-3-7 15,-3-1-3-15,-6-1 0 16,-1-6-3-16,-5-2 0 16,1-3 0-16,4-5-7 15,5 0 1-15,10-3 1 16,2-2-10-16,7 0-2 16,5 0-33-16,0 0-162 15,17 0-254-15</inkml:trace>
  <inkml:trace contextRef="#ctx0" brushRef="#br0" timeOffset="95049.03">30096 9000 317 0,'0'0'192'0,"0"0"-64"15,0 0 121-15,0 0-91 16,0 0-59-16,0 0 32 15,22 21-18-15,-34-2-53 16,-5 2-45-16,-2-4-9 16,-3-6-5-16,8-4-1 15,0-4-39-15,7-3-110 16,-1 0-199-16</inkml:trace>
  <inkml:trace contextRef="#ctx0" brushRef="#br0" timeOffset="95549.76">30316 8565 1002 0,'0'0'88'16,"0"0"-37"-16,0 0 65 15,0 0-56-15,0 0 15 16,0 0-23-16,91-25-20 16,-62 25-3-16,-5 16 3 15,-3 7 3-15,1 11-5 16,-8 3-12-16,0 8-7 0,-4 2-1 16,2 3-5-16,-5-6-1 15,-7-3-2-15,0-6 2 16,0-4 5-16,-5-5-6 15,-12-7 1-15,-11-5 1 16,-1-3-3-16,-9-6-2 16,2 0 1-16,5-5-1 15,5 0-1-15,4-7 0 16,10-7-1-16,5-7-1 16,7-8-3-16,5-8 1 15,19-13 1-15,16-7 3 16,10-6 1-16,5 2 0 0,0 3-6 15,0 9-6 1,-9 14-15-16,-8 11-27 0,-14 10-7 16,-5 9-44-16,-9 5-109 15,-10 0-178-15</inkml:trace>
  <inkml:trace contextRef="#ctx0" brushRef="#br0" timeOffset="95882.97">30804 8440 945 0,'0'0'286'0,"0"0"-262"15,0 0 144-15,0 0-83 16,0 0-76-16,0 0 2 15,9 71 3-15,13-40-7 16,-1 4-2-16,1 5-1 16,4 7-1-16,-7 8-1 15,-9 6 22-15,-5 3 15 16,-5-1-13-16,-20-3-9 16,-8-4-4-16,-6-13-7 15,3-13-2-15,3-13-3 16,1-17-1-16,1-4-35 15,12-29-84-15,-1-10-176 0,1 0-783 16</inkml:trace>
  <inkml:trace contextRef="#ctx0" brushRef="#br0" timeOffset="96466.2">29460 10168 805 0,'0'0'141'0,"0"0"-52"0,0 0 99 16,0 0-93-16,0 0-49 15,0 0 6-15,-7 0-1 16,7 0-17-16,0 0-8 16,0 0-13-16,0 0-13 15,12 8 3-15,3-3-2 16,4-3-1-16,5-2 1 15,4 0-1-15,1-2 4 16,2-11 2-16,-2 6-1 16,-1 5-1-16,-6 2-2 15,4 0 1-15,-9 0-1 16,-3 5-2-16,-7-1-5 16,-2 1-28-16,-5-5-55 0,0 0-115 15,0-12-209-15</inkml:trace>
  <inkml:trace contextRef="#ctx0" brushRef="#br0" timeOffset="96816.3">29697 9974 775 0,'0'0'245'0,"0"0"-196"0,0 0 137 16,0 0-76-1,0 0-30-15,105 5-39 0,-64-5-17 16,-5 5-3-16,-5 2-18 16,-5 1-2-16,-12 5 0 15,-6 2 0-15,-8 3 2 16,0 11 8-16,-17 4-6 16,-14 5 9-16,0 1-6 15,-5 4 0-15,-2-3 16 16,7-7-11-16,4-6 2 15,6-9-4-15,6-10-3 16,8-6-3-16,2-2-4 16,5 0-1-16,0 0-11 15,0-2-38-15,0-15-57 16,10-4-129-16,4-3-456 0</inkml:trace>
  <inkml:trace contextRef="#ctx0" brushRef="#br0" timeOffset="97382.54">30354 9776 262 0,'0'0'495'0,"0"0"-382"16,0 0 140-16,0 0-87 16,0 0-46-16,0 0-28 15,-47-7-22-15,42 7-11 16,-2 0-15-16,-1 3-5 16,-1 16-14-16,-3 9-1 0,-5 10-4 15,-2 13 2-15,0 9-4 16,-3 8-8-16,1-2-4 15,7-4 3-15,6-10-3 16,8-10 0-16,0-9-6 16,20 1 0-16,3-11 0 15,11-5 0-15,-1-3-1 16,-4-10 1-16,-7 0-5 16,-13-5-5-16,3 0-5 15,-12 0-2-15,0 0 7 16,0 0-10-16,0-3-25 15,-14-16-31-15,-5-5-64 0,-3-1-240 16</inkml:trace>
  <inkml:trace contextRef="#ctx0" brushRef="#br0" timeOffset="98136.95">30491 10424 75 0,'0'0'134'16,"0"0"29"-16,0 0 13 15,0 0-94-15,0 0-13 16,0 0 33-16,0 28-15 15,4-26-15-15,-1 1-16 16,-3-3-1-16,0 0-4 16,5 0-3-16,-5 0-5 15,0 0 19-15,0 0-3 16,0 0-13-16,0 0-18 16,0 0-12-16,0 0-6 0,0 0 2 15,0 0-1-15,0 0 5 16,0 0 3-16,0 0-4 15,0 0-3-15,0 0-4 16,0 0-3-16,0 0-2 16,0 0-1-16,0 0-2 15,0 0 0-15,0 0-1 16,0 0-2-16,0-3-7 16,0-2-2-16,0 3 4 15,0 2-5-15,0-3-11 16,0 1-10-16,0 2-23 15,0-2 15-15,0 2 8 0,0-7-40 16,0 0-38-16,0-5-196 16</inkml:trace>
  <inkml:trace contextRef="#ctx0" brushRef="#br0" timeOffset="98532.99">30436 9989 562 0,'0'0'5'0,"0"0"172"0,0 0 12 16,0 0-29-16,0 0-52 15,0 0-2-15,-51 50-15 16,51-50-27-16,0 0-25 16,0 0-6-16,0 0-13 15,5 0-11-15,10 2 3 16,8-2 30-16,4 0-12 16,9 0-15-16,7-12-2 15,4-7-3-15,4-7-6 16,-4 3-1-16,-4 3-3 0,-16 9-2 15,-11 6-13 1,-11 5-15-16,-5 0-18 0,0 0-17 16,-12 12-47-16,-16 7-242 15</inkml:trace>
  <inkml:trace contextRef="#ctx0" brushRef="#br0" timeOffset="98730.76">30548 10118 552 0,'0'0'396'0,"0"0"-227"16,0 0 79-16,0 0-120 15,0 0-47-15,0 0-22 16,-7 43-37-16,-3-3-18 16,-2 5-4-16,3 0-8 0,2-5-34 15,2-11-43-15,5-15-25 16,0-14-108-16,14-5-261 15</inkml:trace>
  <inkml:trace contextRef="#ctx0" brushRef="#br0" timeOffset="98932.77">30651 10060 329 0,'0'0'432'16,"0"0"-202"-16,0 0-53 15,0 0-27-15,0 0-2 16,0 0-61-16,26 94-17 15,-26-44-29-15,0-3-22 0,0-9-16 16,2-10-3-16,6-4-10 16,6-12-45-16,5-12-58 15,5 0-42-15,7-22-92 16,-2-11-413-16</inkml:trace>
  <inkml:trace contextRef="#ctx0" brushRef="#br0" timeOffset="99149.03">30804 10110 728 0,'0'0'413'15,"0"0"-299"-15,0 0 40 16,0 0-103-16,0 0-48 0,0 0-3 16,52-27 12-1,-13 9 1-15,-4-2-6 0,-6 7-7 16,-7 3-17-16,-3 10-18 15,-17 0-60-15,-2 7-51 16,0 14-91-16,-9 3-620 16</inkml:trace>
  <inkml:trace contextRef="#ctx0" brushRef="#br0" timeOffset="99913.92">31031 10424 304 0,'0'0'95'0,"0"0"96"15,0 0 137-15,0 0-180 16,0 0-70-16,19 73 8 15,-19-73-15-15,0 0-4 16,0 0-12-16,0 0-6 16,0 0-11-16,0-5 0 0,0-5-10 15,0-6-12 1,0-8-7-16,0-7-6 16,2-4 0-16,-2-8-1 0,5-8-2 15,-3-13 0-15,6-6-1 16,6-11 0-16,10 3-7 15,-3 5-10-15,3 12 3 16,3 13 6-16,-6 15 7 16,-7 12 1-16,6 7-1 15,-6 4-1-15,0 5 1 16,8 1-2-16,-1-1 3 16,6 3 1-16,1 0 0 15,-4-1 0-15,-2 3 0 16,-6 0-1-16,-8 10 3 15,-8 11-2-15,0 4 12 0,-20 8-5 16,-8 3-7-16,-6-1-7 16,-2-6-2-16,-4-5-1 15,4-8 2-15,5-4 0 16,5-10 4-16,4-2 2 16,8 0 2-16,9 0 1 15,3 0 11-15,2 0-7 16,0 0-5-16,2 0-13 15,12 0 6-15,13-5 7 16,-6 0 0-16,5 5 1 16,-4 0-2-16,-5 0 1 15,-3 3 0-15,-7 14-1 16,-7 4 1-16,0 3 9 0,-2 2 2 16,-13 2-2-16,-6-3 0 15,-1-3-6-15,1-1-2 16,-3-9 3-16,2-3 2 15,1-4-6-15,7-5 0 16,4 0-2-16,3 0 2 16,7 0-24-16,0 0-32 15,0 0-102-15,0 0-326 16</inkml:trace>
  <inkml:trace contextRef="#ctx0" brushRef="#br0" timeOffset="100222">31444 10209 227 0,'0'0'548'15,"0"0"-544"-15,0 0 193 16,0 0-8-16,0 0-76 16,0 0-16-16,0 51-33 15,0-44-20-15,0-2-4 16,0 5 1-16,0 3 4 0,-14 4-20 16,-8 4-16-16,-4 1-9 15,-5-1-24-15,-5-4-94 16,3-11-237-16</inkml:trace>
  <inkml:trace contextRef="#ctx0" brushRef="#br0" timeOffset="101816.28">31774 9729 377 0,'0'0'251'0,"0"0"-251"15,0 0 142-15,0 0 66 16,0 0-72-16,0 0-10 0,-7-16-9 15,7 16-38 1,0 0-30-16,0 0-15 0,0 0-6 16,0 0-8-16,0 0-6 15,0 0-1-15,0 0 0 16,0 0-3-16,0 0-1 16,0 0-3-16,0-2-2 15,0 2 0-15,0 0-4 16,0 0-1-16,0 0-2 15,0 0-1-15,0 0 1 16,0 0 2-16,0 0 1 16,0 0 0-16,0 0 1 0,0 0 0 15,0 0 5 1,0 0 1-16,0 0 3 16,0 0-2-16,0 0-4 0,0 0-1 15,0 0 0-15,0 0-2 16,0 0 0-16,0 0-1 15,0 0 0-15,0 0 3 16,0 0 0-16,0 0 0 16,0 0 1-16,0 0 0 15,0 0-4-15,0 0-1 16,0 0-2-16,0 0 0 16,0 0 0-16,0 0 3 15,0 0 0-15,0 0 1 16,0 0 0-16,0-3-1 15,0 3 0-15,0 0 3 0,0 0-1 16,0 0 2-16,0 0-2 16,0 0-2-16,0 0-1 15,0 0 1-15,0 0-3 16,0 0 2-16,0 0-1 16,0 0 1-16,0 0 1 15,0 0-3-15,0 0 3 16,7 10 0-16,0-1 7 15,5 3-4-15,-5 2-1 16,3 0 3-16,-3-2 0 16,0 0-4-16,0-1 5 15,3 1-3-15,-3-2 0 16,-4-1 0-16,1 0-1 0,-1 4 0 16,2-5 1-16,-3 4-1 15,3 1 3-15,-3-2 1 16,3 3-2-16,-5 1 3 15,2-2 2-15,-2 2-6 16,0 3 1-16,0 2-2 16,0-2-1-16,5 2-1 15,-5-2 1-15,0-1-1 16,0 1 0-16,2-1 0 16,-2-1 0-16,5 1 2 15,-5 2-1-15,0 3 1 16,0 3 1-16,-5 6 1 0,-4-1-3 15,-5-1 3 1,2-5-3-16,2-8-1 0,0-2 1 16,3-6 0-16,0-6 3 15,0-2 1-15,-3 0-3 16,-2 0-1-16,5 0 0 16,0 0-1-16,0 0 0 15,0 0-2-15,4-12 1 16,3-6-4-16,0-12-1 15,0-7-1-15,10-12 3 16,9-12-2-16,10-15-2 16,4-7-2-16,5-2-13 15,5 9-8-15,3 22 8 16,-10 21 18-16,-5 12 1 0,0 12 2 16,-10 6 0-16,-6 3-2 15,-6 0 2-15,-2 0 0 16,-7 0-2-16,0 3 0 15,0-1 4-15,0 0 8 16,-2 1 1-16,-5-3-7 16,7 0-2-16,-5 0-1 15,3 2-27-15,-5 5-83 16,-5 5-114-16,2 2-615 16</inkml:trace>
  <inkml:trace contextRef="#ctx0" brushRef="#br0" timeOffset="102203.75">32073 10007 933 0,'0'0'146'0,"0"0"-38"15,0 0 25-15,0 0-73 16,0 0-46-16,0 0 13 15,31 15 4-15,2-20-3 16,8-6-8-16,4-1-12 16,-4 4-7-16,0 8-1 15,-13 0-1-15,-11 0-19 16,-5 5-22-16,-5 0-19 16,-7 0-43-16,0-5-71 15,-5 0-246-15</inkml:trace>
  <inkml:trace contextRef="#ctx0" brushRef="#br0" timeOffset="102449.18">32180 9847 667 0,'0'0'353'15,"0"0"-202"-15,0 0 62 16,0 0-101-16,27 81-40 15,-27-37-18-15,0 8-24 16,0 5-17-16,0-3-8 16,0-6-4-16,-5-11-1 15,5-11-20-15,0-16-55 16,0-10-85-16,12-14-167 16,-3-19-200-16</inkml:trace>
  <inkml:trace contextRef="#ctx0" brushRef="#br0" timeOffset="102666.29">32293 9835 692 0,'0'0'328'16,"0"0"-198"-16,0 0 45 15,0 0-80-15,110-9-60 16,-74 5-17-16,-1-1 2 15,1 2-20-15,0 3 0 0,-2 0-10 16,-6 0-10-16,-6 0-53 16,-10 0-58-16,-10 0-87 15,-2-2-314-15</inkml:trace>
  <inkml:trace contextRef="#ctx0" brushRef="#br0" timeOffset="102882.96">32460 9857 1106 0,'0'0'158'0,"0"0"-99"16,0 0 83-16,0 0-93 0,0 0-3 16,-7 99-18-16,-7-48-21 15,-1 2-7-15,-4 1-3 16,2-9-29-16,10-15-39 15,2-15-102-15,5-15-239 16</inkml:trace>
  <inkml:trace contextRef="#ctx0" brushRef="#br0" timeOffset="103065.93">32522 9946 642 0,'0'0'291'16,"0"0"-132"-16,0 0 81 0,10 73-109 15,-10-35-36 1,0 0-25-16,5-5-39 0,2-7-19 16,2-4-11-16,6-11-1 15,-1-11-7-15,5 0-42 16,3-11-48-16,-1-14-60 16,-2 2-217-16</inkml:trace>
  <inkml:trace contextRef="#ctx0" brushRef="#br0" timeOffset="103516.68">32809 9625 1051 0,'0'0'57'0,"0"0"-55"16,0 0 137-16,0 0-68 16,0 0-32-16,81 28 20 15,-50-13 3-15,-2 2-30 16,-5 6-1-16,-3 8 7 15,-1 4 0-15,-6 10 0 0,-9 9-16 16,-5 6-4-16,0 1-6 16,-5 2 23-16,-2 1 2 15,0-2 3-15,-8-3-20 16,1-8-4-16,-12-1 6 16,-10-7-14-16,-5-3-1 15,-4-7-4-15,-1-5-3 16,8-7-7-16,5-4-11 15,11-7-27-15,8-8-26 16,-1-2-28-16,1 0-128 16,-5-12-921-16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5.4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199 1 13462,'0'0'13142,"0"142"-12293,-25-61-465,1 10-336,-11 9 32,5-3-80,0-9-64,0-20-528,15-26-689,5-29-1088</inkml:trace>
  <inkml:trace contextRef="#ctx0" brushRef="#br0" timeOffset="1">184 344 14535,'0'0'10997,"115"97"-10085,-100-55-480,-5 0-240,-1-6-192,-9-4-80,0-12-1264,0-7-1794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5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99 7059,'0'0'13812,"6"0"-12502,28-3-860,-1-1 0,1-1 0,-1-2 0,62-22 0,-62 18-911,1 1-1,0 1 0,1 2 0,69-5 0,-103 11 367,-1 1-1,1 0 1,0 0 0,-1 0-1,1 0 1,0 0 0,0 0-1,-1 0 1,1 0 0,0 0-1,-1 0 1,1 0-1,0 0 1,0 0 0,-1 1-1,1-1 1,0 0 0,-1 0-1,1 1 1,0-1 0,-1 1-1,1-1 1,-1 0-1,1 1 1,-1-1 0,1 1-1,-1-1 1,1 1 0,-1 0-1,1-1 1,-1 1 0,1-1-1,-1 1 1,0 0-1,0-1 1,1 1 0,-1 0-1,0-1 1,0 1 0,0 0-1,0 0 1,0-1 0,1 1-1,-1 0 1,-1 0-1,1 0 1,-3 3-2095,-14-4-2583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6.2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166 1 9300,'0'0'11982,"10"8"-11187,64 59 139,-72-63-877,0 0 0,0 1 0,-1-1 1,1 1-1,-1-1 0,0 1 0,-1 0 1,1-1-1,-1 1 0,0 0 0,0 0 1,-1 6-1,0 2 151,2 25 272,0-12-254,-1-1 0,-1 1 0,-1 0 0,-1-1 0,-2 0 0,-8 32 0,-3-17-192,-2 1-1,-2-2 1,-1-1-1,-2 0 1,-1-2-1,-48 55 1,71-90-154,0 1 0,0-1-1,0 0 1,0 0 0,0 1 0,0-1 0,0 0-1,0 0 1,-1 0 0,1 0 0,0 0 0,-1 0-1,1-1 1,0 1 0,-1 0 0,0-1 0,1 1-1,-1-1 1,1 1 0,-1-1 0,1 0 0,-1 0-1,-1 1 1,2-3-311,-1 1 0,1-1-1,1 1 1,-1-1-1,0 1 1,0-1 0,0 0-1,1 1 1,-1-1 0,1 0-1,0 1 1,-1-1 0,1 0-1,0 0 1,0 1 0,0-1-1,0 0 1,0 0-1,1-1 1,-1-44-12636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6.5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12950,'0'0'8356,"65"107"-8036,-50-81-320,-10-1-304,-5 1-1569,0-6-2737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6.9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0 156 15271,'0'0'7523,"145"-13"-6514,-76-3-369,11-7-240,9 0-176,1 1-176,-1-4-48,-4 9-160,-21 8-544,-14 2-657,-25 7-1072,-15 0-1649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7.3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0 117 15655,'0'0'8484,"8"7"-7644,1 1-701,-1 0-1,-1 1 1,1-1-1,-1 1 1,-1 1-1,0-1 1,0 1-1,-1 0 1,0 1-1,4 13 1,-6-9-117,4 16 184,-7-31-246,1 1 0,-1 0-1,0 0 1,0 0-1,1-1 1,-1 1 0,0 0-1,1 0 1,-1-1-1,1 1 1,-1 0 0,1-1-1,-1 1 1,1-1-1,0 1 1,-1 0 0,1-1-1,0 1 1,-1-1-1,1 0 1,0 1 0,0-1-1,-1 0 1,1 1-1,1-1 1,-1 0-30,1 0 1,-1-1-1,0 1 1,0-1-1,0 1 0,-1-1 1,1 1-1,0-1 0,0 0 1,0 1-1,0-1 1,0 0-1,-1 0 0,1 1 1,0-1-1,-1 0 1,1 0-1,-1 0 0,2-2 1,3-4-236,3-3 321,14-21-1371,3 2-1,37-36 1,-55 58 959,1 0 0,-1 1 1,1 0-1,0 1 0,1 0 0,-1 0 0,1 1 0,0 0 0,0 0 0,1 1 0,-1 0 0,1 1 1,-1 0-1,18-1 0,-25 3 430,-1 0 1,1 0-1,-1 0 1,0 1-1,1-1 1,-1 0-1,1 1 1,-1-1-1,0 1 1,1-1-1,-1 1 1,0 0-1,1-1 1,-1 1-1,0 0 1,0 0-1,0 0 1,0 0-1,0 0 1,0 0-1,0 0 1,0 1-1,0-1 1,1 3-1,-1 0 246,1 0 0,-1 0 0,0 1-1,0-1 1,0 1 0,0-1 0,-1 0-1,0 8 1,0-2 273,-1 0 1,0 1-1,0-1 0,-1 0 0,-1 0 1,0 0-1,-4 10 0,-6-4 126,1-1-3954</inkml:trace>
  <inkml:trace contextRef="#ctx0" brushRef="#br0" timeOffset="1">497 0 13830,'0'0'9519,"1"18"-8134,3 24-548,2 0 0,18 64-1,-13-57-371,-3 0 0,-2 0-1,-2 0 1,-3 73-1,-1-110-415,0-10-42,0-1-1,0 0 1,0 0-1,0 1 0,0-1 1,-1 0-1,1 1 1,0-1-1,-1 0 1,1 0-1,-1 1 0,1-1 1,-1 0-1,0 0 1,1 0-1,-1 0 1,0 0-1,0 0 1,0 0-1,0 0 0,0 0 1,0 0-1,0-1 1,0 1-1,0 0 1,0-1-1,0 1 1,-1-1-1,1 1 0,0-1 1,0 1-1,-1-1 1,1 0-1,0 0 1,-1 1-1,1-1 0,0 0 1,0 0-1,-3-1 1,0 1-25,1 0 0,0-1 0,0 1 0,-1-1 0,1 0-1,0 0 1,0 0 0,0-1 0,0 1 0,0-1 0,0 0 0,0 1 0,1-1 0,-5-5 0,-3-6-449,0 0 1,1-1-1,1-1 0,1 1 1,-12-32-1,-5-37-6511,12 21-8333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7.6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16183,'0'0'4546,"24"49"-4770,-19-36-1408,5-7-4323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7.9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483 0 16520,'0'0'2689,"-85"127"-5154,46-92-1185,-6 7-5538</inkml:trace>
  <inkml:trace contextRef="#ctx0" brushRef="#br0" timeOffset="1">1 415 3185,'0'0'18137,"139"-26"-17337,-85 6-464,16-5-224,0-1-96,4 0-32,-4 0 0,-10 6-448,-21 11-1169,-24 9-1168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8.4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16375,'0'0'7319,"10"13"-6572,41 55 168,-45-58-610,-1-1 0,0 1 0,0 0 0,-1 1 0,0-1 1,-1 1-1,0 0 0,2 18 0,7 101 597,-10-108-741,4 75 122,5 59 76,-8-52-3898,-9-138-1668,2 20 2520,-6-27-7155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8.7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160 1 14727,'0'0'8628,"-25"116"-7556,10-67-432,-5 6-191,-5-3-65,6-7-224,-1-9-160,0-14 0,15-9-176,-5-13-689,10-22-4865,10-17-2594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9T06:11:14.5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18552 3331 796 0,'0'0'158'16,"0"0"-130"-16,0 0 79 15,0 0-21-15,0 0-32 16,0 0-14-16,0 0 12 0,43 69-8 16,-41-69-8-16,-2 0 17 15,0 0-2-15,0 0 1 16,0 0-7-16,0 0-12 16,0 0-9-16,0 0-6 15,0 0-9-15,0 0 0 16,0 0 3-16,0 0 0 15,0 0 3-15,0 0 8 16,0 0 0-16,0 0 5 16,0 0-6-16,0 0-8 15,0 7-5-15,5 16-7 16,-2 15-2-16,1 11 7 0,4 16 1 16,-4 3-7-16,-1-2 2 15,-3 2 5-15,0-4-5 16,0-7-1-16,-3-13 1 15,-9-4-2-15,0-16 2 16,10-5-3-16,-5-9 1 16,2-8 0-16,3 1-1 15,2-3-3-15,-5 0-11 16,5 0-26-16,-2-12-43 16,-6-17-54-16,-4-13-224 15</inkml:trace>
  <inkml:trace contextRef="#ctx0" brushRef="#br0" timeOffset="350.24">18899 3444 1058 0,'0'0'68'15,"0"0"-30"-15,0 0 163 16,0 0-100-16,0 0-30 16,0 0 4-16,28 19-25 15,-16-3-10-15,-5 11-3 16,-2 13-11-16,-2 14-3 16,-3 17 12-16,0 9-11 0,0 3-15 15,0-6-6-15,-8-6-1 16,8-18-2-16,-2-18 0 15,2-14-8-15,-5-11-18 16,3-10-20-16,-3 0-15 16,0-17-10-16,-2-16-41 15,0-7-112-15,0-2-310 16</inkml:trace>
  <inkml:trace contextRef="#ctx0" brushRef="#br0" timeOffset="550.66">19030 3706 960 0,'0'0'198'0,"0"0"25"15,0 0-110-15,0 0-70 16,0 0-22-16,0 0-16 16,55-21 13-16,-24 7-14 15,7-2-4-15,-9-1-18 16,0 7-65-16,-13 5-111 15,-8 5-167-15</inkml:trace>
  <inkml:trace contextRef="#ctx0" brushRef="#br0" timeOffset="833.88">19274 3413 1108 0,'0'0'141'15,"0"0"14"-15,0 0-29 16,0 0-73-16,0 0-22 16,0 0-3-16,9 36 28 15,3 9-8-15,-12 11-2 16,0 15-11-16,0 9-16 16,-14 1-9-16,2-3-2 15,2-12-8-15,3-19 0 16,3-16-2-16,4-17-13 15,-5-12-37-15,2-2-25 16,-4-11 8-16,0-18-40 16,-7-11-83-16,2-2-215 0</inkml:trace>
  <inkml:trace contextRef="#ctx0" brushRef="#br0" timeOffset="1116.53">19429 3716 1002 0,'0'0'359'16,"0"0"-266"-16,0 0 61 15,0 0-92-15,0 0-49 0,0 0-8 16,36-31 8-16,7 14 4 16,7-1-8-16,5 3-7 15,-5 3-1-15,-4 8-1 16,-15 4 0-16,-10 0 0 15,-9 0-7-15,-4 0 4 16,-8 0-3-16,0 0 6 16,0 0-3-16,-20 0 3 15,-3-4-53-15,-4-1-43 16,-1 0-113-16,1 0-589 16</inkml:trace>
  <inkml:trace contextRef="#ctx0" brushRef="#br0" timeOffset="1467.68">20010 3549 706 0,'0'0'99'15,"0"0"160"-15,0 0-78 16,0 0-79-16,0 0-15 0,0 0-21 16,21 36-14-16,-21-6-2 15,-14 14 1-15,-17 15-12 16,-7 12-15-16,-5 2 9 15,-3-12-16-15,8-8-17 16,2-14 0-16,5-12-18 16,7-11-43-16,3-16-26 15,2-5-86-15,0-35-370 16</inkml:trace>
  <inkml:trace contextRef="#ctx0" brushRef="#br0" timeOffset="1729.66">19886 3334 1027 0,'0'0'138'15,"0"0"70"-15,0 0-59 16,0 0-74-16,0 0 12 16,55 79-25-16,-31-36-31 15,-3 7-12-15,10 1 19 16,-7 7-4-16,5-10-24 15,-1 0 0-15,3-3-6 16,-7-5-3-16,-2-9-2 16,-3-5-7-16,-5-12-36 15,1-10-49-15,-8-4-38 16,0-6-112-16,-7-18-435 16</inkml:trace>
  <inkml:trace contextRef="#ctx0" brushRef="#br0" timeOffset="2049.85">20314 3286 941 0,'0'0'66'16,"0"0"1"-16,0 0 41 16,0 0-36-16,0 0 19 15,0 0-5-15,78-19-31 16,-49 8-13-16,5 1-17 16,-8 3-15-16,3 4-6 15,-3 1-4-15,-9 2-4 16,2 0-22-16,-12 0-38 15,0 0-66-15,-7 0-225 16</inkml:trace>
  <inkml:trace contextRef="#ctx0" brushRef="#br0" timeOffset="2351.66">20488 3334 1117 0,'0'0'87'0,"0"0"79"16,0 0-45-16,0 0-48 16,0 0 9-16,0 0-20 15,14 63-9-15,-14-30-5 16,0 15-6-16,-12 10-10 16,-4 13-11-16,-6 10 3 15,1-4-6-15,4-8-14 16,7-12-4-16,6-15 0 0,1-19 0 15,3-8-5-15,0-13-26 16,-5-2-7 0,-2-4-2-16,0-21-9 0,-2-3-16 15,1-7-55-15,-4 7-73 16,-2 4-330-16</inkml:trace>
  <inkml:trace contextRef="#ctx0" brushRef="#br0" timeOffset="2681.83">20187 3954 943 0,'0'0'304'0,"0"0"-286"0,0 0 149 15,0 0-83-15,0 0-36 16,0 0 24-16,29 0-20 15,-3 0-6-15,3 0-15 16,14 0-12-16,14 0-10 16,17-5 0-16,5-2-1 15,-3-2-7-15,-14 2 0 16,-18 4 0-16,-21 3-1 16,-11 0 0-16,-12 0 1 15,0 0 7-15,-7-2 12 16,-19 0-8-16,-5-6-12 0,-10-3-31 15,-2-8-64 1,-7-2-122-16,-10-5-913 0</inkml:trace>
  <inkml:trace contextRef="#ctx0" brushRef="#br0" timeOffset="3933.7">20861 3203 715 0,'0'0'450'0,"0"0"-355"16,0 0 91-16,0 0-73 15,0 0-53-15,0 0-15 16,0 0-8-16,7-10-18 15,-2 10-12-15,-5 0-5 16,2 0-1-16,3 0 3 16,-5 0-2-16,2 0 2 15,-2 0 2-15,0 0 3 16,0 0 3-16,0 0 7 16,0 0 7-16,0 3-5 15,0 26-3-15,5 13 1 16,-2 22 14-16,-3 10-8 0,0 7-12 15,0 12-3-15,0 6-4 16,-8 0 5-16,-1-6 1 16,2-9-5-16,2-18-5 15,-2-18 0-15,4-18-2 16,-1-15-2-16,-1-13 0 16,2-2 1-16,-4 0-1 15,-5 0-5-15,-2-7-2 16,-10-15-24-16,2-4-39 15,-1-7-76-15,8 3-125 16,6-6-1169-16</inkml:trace>
  <inkml:trace contextRef="#ctx0" brushRef="#br0" timeOffset="4750.52">21105 3607 929 0,'0'0'135'0,"0"0"87"15,0 0-79-15,0 0-73 16,0 0-17-16,0 0-4 0,-34-12-14 15,34 12-14-15,0 0-4 16,0 0-7-16,0 0 2 16,0 0-2-16,0 0 0 15,0 0-3-15,0 0 5 16,0 0 0-16,0 0 0 16,0 0-2-16,0 0-1 15,0 0-3-15,0 0 2 16,0 0-1-16,0 0-4 15,0 0-1-15,0 0-2 16,0 0 0-16,0 0 0 16,0 0-1-16,0 0-3 15,0 0-16-15,0 0-27 16,0-7-33-16,-2-7-84 16,-10-5-467-16</inkml:trace>
  <inkml:trace contextRef="#ctx0" brushRef="#br0" timeOffset="5416.98">21210 3577 279 0,'0'0'354'0,"0"0"-167"15,0 0 75-15,0 0-101 16,0 0-35-16,0 0-34 16,-53 5-17-16,46-5-16 15,7 2-1-15,-2-2-12 16,2 0-3-16,0 0-12 16,0 0-3-16,0 0-4 15,0 0-7-15,0 0-2 16,9-2-8-16,10-3 3 0,10-3 4 15,12-1-2 1,6-1-9-16,6 6 4 0,2-1-7 16,-5 0 2-16,-4 1-2 15,-11 1-3-15,-6 1-1 16,-12-3-8-16,-5 2-6 16,-12 1-8-16,0-2-6 15,0-3 6-15,-22 2-42 16,-4 5-49-16,-10 7-101 15,-7 24-507-15</inkml:trace>
  <inkml:trace contextRef="#ctx0" brushRef="#br0" timeOffset="5681.47">21184 3759 1343 0,'0'0'97'16,"0"0"7"-16,0 0 14 15,0 0-70-15,0 0-28 16,0 0 15-16,71 6 15 16,-23-10-24-16,7-13-7 15,0-1-10-15,-5 1-5 16,-14 7-4-16,-14 5-1 16,-11 5-6-16,-11 0-8 15,0 0 0-15,0 0 4 16,-4 0-3-16,-13 0-23 15,-14 2-32-15,0-2-32 0,-5-4-77 16,7-15-302-16</inkml:trace>
  <inkml:trace contextRef="#ctx0" brushRef="#br0" timeOffset="6067.2">21795 3605 1318 0,'0'0'139'0,"0"0"-47"16,0 0 53-16,0 0-73 15,0 0-32-15,0 0-21 16,-16 58-15-16,16-12-1 16,9 1 1-16,15-3-4 0,0-10-4 15,9-6 3-15,6-14-4 16,1-14-10-16,3 0-13 15,-2-23 7-15,-5-15 12 16,0-12 0-16,-5-4-4 16,-14-7 12-16,-10-7 1 15,-7 1 1-15,-10 8-1 16,-21 11 1-16,-5 18 1 16,-2 19 9-16,-10 11-1 15,5 11 0-15,-5 27 3 16,5 12-13-16,3 6-4 0,11-1-5 15,10-11-68 1,9-13-113-16,6-15-509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9.0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13926,'0'0'10101,"109"75"-10101,-94-56-288,-10 0-769,0-2-1888,-5 2-3874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9.4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149 1 14759,'0'0'11173,"-1"14"-10202,0 13-547,-2 0 0,-1 0 1,-1-1-1,-16 50 0,17-68-383,-3 6-3,0 1 0,1-1 1,0 2-1,2-1 0,-1 1 0,2-1 1,0 1-1,1 0 0,1 0 0,0 23 1,2-36-44,0 0 0,0-1 1,0 1-1,0 0 0,0-1 1,1 1-1,-1-1 0,1 0 1,-1 1-1,1-1 0,0 0 1,0 0-1,0 0 0,0 0 1,0-1-1,1 1 0,-1 0 1,0-1-1,5 2 0,59 24-148,-36-17 58,-22-6 75,2-1-7,-1 1 0,0 0 0,0 0 0,0 1 0,-1 0-1,1 1 1,-1 0 0,12 11 0,-42-29-2308,-23-41-984,17 11-3974,4 7-6015</inkml:trace>
  <inkml:trace contextRef="#ctx0" brushRef="#br0" timeOffset="1">249 69 6147,'0'0'18616,"29"129"-17639,-29-90-385,0-3-256,0-4-192,-19 0-48,4-9-96,-15 3-96,-5-7-672,-5-9-961,-5-7-1056,1-3-2450,-6-13-7186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9.7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0 677 10901,'0'0'10197,"154"-6"-8885,-84-23-543,5-17-193,4-2-192,11-1-384,-11 4-112,1 16-1233,-11 9-2448,-19 4-5380</inkml:trace>
  <inkml:trace contextRef="#ctx0" brushRef="#br0" timeOffset="1">676 1 16872,'0'0'6483,"20"116"-5539,-20-58-432,-10 1-272,-24 5-127,-1 1-113,-5-13-449,0-16-1279,15-17-2466,5-19-5795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40.1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185 71 13318,'0'0'6675,"139"-22"-5522,-79 5-785,-5 1-368,-1 7-160,-14 2-1745,-20 7-3265</inkml:trace>
  <inkml:trace contextRef="#ctx0" brushRef="#br0" timeOffset="1">379 178 15383,'0'0'12054,"25"107"-11462,-30-55-256,-30 9-240,-5-2-48,-15-1-48,6-6-224,-1-13-720,0-14-337,1-18-960,9-7-2689,10-36-11750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40.4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19801,'0'0'5218,"165"136"-3249,-81-84-256,11-10-704,9-6-561,-10-7-448,11-7-32,-16-5-977,-24-4-2064,-35 0-1937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9T06:28:36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23296 8801 753 0,'0'0'109'16,"0"0"17"-16,0 0 38 15,0 0-72-15,0 0-44 16,0 0-34-16,0 0-14 15,24 17 5-15,-14 6 26 16,2 3-5-16,-3 7-4 16,3 3-6-16,-5 4-6 0,-4 5-4 15,-3 2-2 1,0 0 15-16,0-2 5 0,-3-12-15 16,-1-5-8-16,1-13 3 15,-1-8-4-15,4-2 0 16,0-5-3-16,0 0-15 15,0 0-29-15,0-20-44 16,0-13-47-16,0-7-121 16,0 0-668-16</inkml:trace>
  <inkml:trace contextRef="#ctx0" brushRef="#br0" timeOffset="204.99">23320 8832 409 0,'0'0'233'0,"0"0"-149"16,0 0 76-16,0 0-71 15,0 0 12-15,-26 83-28 16,14-62-31-16,2-2-8 16,-1 2-20-16,1 1-14 15,-2-9 0-15,10-1-37 16,-6-9-70-16,8-3-271 15</inkml:trace>
  <inkml:trace contextRef="#ctx0" brushRef="#br0" timeOffset="366.39">23406 8796 786 0,'0'0'55'0,"0"0"127"0,0 0-44 16,0 0-52-16,19 71-70 15,-9-44-16-15,2-6-116 16,-10-9-359-16</inkml:trace>
  <inkml:trace contextRef="#ctx0" brushRef="#br0" timeOffset="3766.38">22720 7845 438 0,'0'0'277'0,"0"0"-275"16,0 0 147-16,0 0-44 15,0 0-58-15,0 0-30 16,36 73 9-16,-31-70-10 15,-3 2 0-15,-2-5 4 16,0 0-2-16,0 0 9 16,0 0 23-16,0 0 16 15,0 0-4-15,0 0-9 0,0 0-13 16,-2 0-15-16,-3 0-7 16,5-5-1-16,-2 5 0 15,2 0 5-15,0 0-5 16,0 0-5-16,0 0 0 15,0 0 2-15,0 0 2 16,0 12-2-16,-5 18-4 16,5 15 2-16,-7 12 2 15,4 14-8-15,-1 4-2 16,1 8-3-16,-1-1 4 16,4-9 0-16,0-15-5 15,0-17 1-15,0-16-4 16,0-12 1-16,4-8 1 15,-4-5-9-15,0-5-25 16,0-23-22-16,0-19-4 0,0-19-49 16,0 0-130-16,-4 9-322 15</inkml:trace>
  <inkml:trace contextRef="#ctx0" brushRef="#br0" timeOffset="3965.84">22613 8173 910 0,'0'0'101'16,"0"0"43"-16,0 0-7 0,0 0-91 15,0 0-42 1,0 0 4-16,28 0-7 0,-11 0-1 16,7 0-8-16,-2-7-80 15,-8-3-69-15,0 4-182 16,-7-1-340-16</inkml:trace>
  <inkml:trace contextRef="#ctx0" brushRef="#br0" timeOffset="4092.37">22613 8242 40 0,'0'0'7'0,"0"0"-7"15,0 0 0-15,0 0-10 0</inkml:trace>
  <inkml:trace contextRef="#ctx0" brushRef="#br0" timeOffset="4282.31">22517 8502 312 0,'0'0'126'0,"0"0"133"16,0 0-170-16,0 0-79 16,0 0 18-16,0 0 22 15,67-33-50-15,-38 11-38 0,-1-1-217 16,6-3-294 0</inkml:trace>
  <inkml:trace contextRef="#ctx0" brushRef="#br0" timeOffset="4599.05">22845 8010 971 0,'0'0'64'15,"0"0"113"-15,0 0-74 16,0 0-56-16,0 0-26 0,0 0 12 15,28 47 13 1,-13-16-14-16,-8 12-4 0,0 4-9 16,-7 12-8-16,0 14-5 15,0 3-4-15,-10-3 3 16,3-12-4-16,3-18-1 16,4-17-3-16,0-12-29 15,0-9-47-15,0-5-60 16,7-22-87-16,0-21 21 15,0-18-433-15</inkml:trace>
  <inkml:trace contextRef="#ctx0" brushRef="#br0" timeOffset="4767.37">22902 8072 720 0,'0'0'79'0,"0"0"100"15,0 0-73-15,0 0-95 16,0 0 7-16,0 0-12 16,96 0-6-16,-65-10-40 15,2-2-155-15,-9 6-310 16</inkml:trace>
  <inkml:trace contextRef="#ctx0" brushRef="#br0" timeOffset="4965.85">22924 8219 557 0,'0'0'171'0,"0"0"-60"16,0 0 6-16,0 0-85 15,0 0 40-15,0 0-7 16,47 0-50-16,-25 0 0 16,-1 0-15-16,1 0-21 15,-3 0-86-15,-5 0-96 16,-4 0-122-16,-3 0-16 15</inkml:trace>
  <inkml:trace contextRef="#ctx0" brushRef="#br0" timeOffset="5116.38">22945 8381 123 0,'0'0'318'0,"0"0"-9"0,0 0-81 16,0 0-93-16,0 0-83 16,0 0-45-16,-57 56 21 15,78-56 32-15,8 0-14 16,-8-6-20-16,10-4-18 15,-2-2-8-15,0 1-32 16,2-4-101-16,2 1-176 16</inkml:trace>
  <inkml:trace contextRef="#ctx0" brushRef="#br0" timeOffset="5332.84">23201 8086 1125 0,'0'0'10'15,"0"0"-10"-15,0 0-13 16,0 0 13-16,0 0 6 16,86 0-6-16,-60 0-22 15,-4-5-78-15,-1-2-156 16,-7 7-235-16</inkml:trace>
  <inkml:trace contextRef="#ctx0" brushRef="#br0" timeOffset="5516.85">23210 8222 302 0,'0'0'411'0,"0"0"-238"0,0 0 66 16,0 0-177-16,0 0-62 15,0 0 18-15,19-3-16 16,10-7 19-16,2 3-21 15,0 2-3-15,0 2-54 16,-4 3-57-16,-11 0-58 16,-8 15-216-16,-8 3-79 15</inkml:trace>
  <inkml:trace contextRef="#ctx0" brushRef="#br0" timeOffset="5650.03">23258 8341 282 0,'0'0'234'0,"0"0"97"16,0 0-97-16,0 0-106 15,0 0-119-15,0 0-9 0,-26 17-10 16,59-17 7-16,8-12-22 16,-10-3-49-16,2 4-63 15,-9 6-77-15,-4 0-194 16</inkml:trace>
  <inkml:trace contextRef="#ctx0" brushRef="#br0" timeOffset="5915.76">23208 7954 1098 0,'0'0'104'16,"0"0"21"-16,0 0-32 16,0 0-48-16,45 85 36 15,-23-34-32 1,-3 9-12-16,-5 6-20 0,-6 7-9 15,-4 1 6-15,-4-1 0 16,0-14-9-16,0-14-3 16,0-20-2-16,0-13-6 15,0-10-30-15,0-2-38 16,0-2-27-16,0-24-82 16,0-14-245-16</inkml:trace>
  <inkml:trace contextRef="#ctx0" brushRef="#br0" timeOffset="6095">23313 8202 830 0,'0'0'177'15,"0"0"-65"-15,0 0 105 16,-7 78-108-16,-10-41-36 16,0 4-39-16,-2-1-30 15,5-1-4-15,-7-3 0 16,6-7-40-16,3-13-66 15,3-9-99-15,4-7-178 16</inkml:trace>
  <inkml:trace contextRef="#ctx0" brushRef="#br0" timeOffset="6232.84">23222 8388 143 0,'0'0'149'16,"0"0"85"-16,0 0-61 15,84 38-40-15,-63-27-105 16,3-1-26-16,-2-5-2 15,-1-3-109-15,-6-2-526 16</inkml:trace>
  <inkml:trace contextRef="#ctx0" brushRef="#br0" timeOffset="6416.82">23414 7951 993 0,'0'0'136'0,"0"0"-130"0,0 0 39 16,7 90-14-16,7-57-29 16,0-4 0-16,-2 1-2 15,-2-7-24-15,-5-1-2 16,-3-3-85-16,-2-2-166 16,0-9-372-16</inkml:trace>
  <inkml:trace contextRef="#ctx0" brushRef="#br0" timeOffset="6716.36">23490 7951 578 0,'0'0'216'0,"0"0"-122"16,0 0 140-16,0 0-136 16,86 0-32-16,-53-9 12 15,3-7-24-15,-2-1-10 16,-10 3-9-16,-5 4-2 15,-12 10-24-15,-7 0 0 16,0 8 3-16,0 17 5 16,0 20 28-16,-7 14-23 15,-8 7-12-15,-4 7-3 16,3-4 11-16,1-10-14 16,3-15-4-16,3-14-2 15,4-17-28-15,3-10-35 16,-8-3-16-16,3-26-129 0,-3-14-301 15</inkml:trace>
  <inkml:trace contextRef="#ctx0" brushRef="#br0" timeOffset="6899.69">23409 8121 826 0,'0'0'38'16,"0"0"56"-16,0 0 2 15,0 0-34-15,81-2-43 16,-48-14-19-16,-1 1-22 16,1 4-80-16,-12 6-100 0,1 5-380 15</inkml:trace>
  <inkml:trace contextRef="#ctx0" brushRef="#br0" timeOffset="7033.83">23490 8216 475 0,'0'0'278'0,"0"0"-259"16,0 0 41-16,0 0 71 16,0 0-62-16,0 0-53 15,98-24-16-15,-74 24-25 16,-5 0-172-16,-7 0-312 16</inkml:trace>
  <inkml:trace contextRef="#ctx0" brushRef="#br0" timeOffset="7416.75">23344 8391 929 0,'0'0'21'0,"0"0"63"16,0 0-31-16,0 0-11 16,0 0-19-16,36 94-8 15,-24-68-8-15,-2-5-2 16,-3-5-4-16,2-4-1 15,-6-9-10-15,4-3-50 16,0 0-4-16,7-15 31 16,5-8 33-16,10-10 5 15,5-2-5-15,4 2-2 0,10-5 2 16,2 5 0 0,-2 9 0-16,-8 10 7 0,-9 9 16 15,-9 5 23-15,-10 7 23 16,-5 22 10-16,-7 13 10 15,0 10-19-15,-5 7-11 16,-12 0-17-16,-2-2-15 16,-2-5-17-16,-1-12-6 15,3-9-4-15,2-19-31 16,3-12-69-16,0-20-157 16,-8-22-510-16</inkml:trace>
  <inkml:trace contextRef="#ctx0" brushRef="#br0" timeOffset="7683.04">23547 8100 526 0,'0'0'55'16,"5"86"293"-16,-5-42-172 16,0 6-80-16,0-3-29 15,0 5-34-15,0-2-14 16,0-8-10-16,0-9-4 15,0-7-3-15,0-10-2 16,3-9-4-16,8-4 0 16,4-3-11-16,2 0 2 15,2-13 6-15,7-5 3 16,-5-3-14-16,3-5-62 0,3 10-114 16,-13-1-431-16</inkml:trace>
  <inkml:trace contextRef="#ctx0" brushRef="#br0" timeOffset="7849.34">23707 8317 1066 0,'0'0'27'16,"0"0"39"-16,0 87 28 15,0-46-52-15,8-4-24 16,-1-4-13-16,0-8-5 15,0-14-97-15,5-11-290 0</inkml:trace>
  <inkml:trace contextRef="#ctx0" brushRef="#br0" timeOffset="8216.79">23982 7900 790 0,'0'0'259'0,"0"0"-210"16,0 0 40-16,0 0 10 15,0 0-55-15,0 0-12 16,15 33-4-16,-15-15-3 16,-3 13 1-16,-18 14-17 15,-17 9-9-15,-8 8-16 16,3-6-80-16,-2-8-63 0,14-20-136 15</inkml:trace>
  <inkml:trace contextRef="#ctx0" brushRef="#br0" timeOffset="8374.75">24016 7954 602 0,'0'0'312'0,"0"0"-251"16,0 0 90-16,0 0-75 15,100 61-31-15,-74-42-39 16,1-3-6-16,1-4-67 16,-11-2-186-16,-5-3-554 15</inkml:trace>
  <inkml:trace contextRef="#ctx0" brushRef="#br0" timeOffset="8549.7">23932 8206 828 0,'0'0'88'16,"0"0"42"-16,0 0-59 15,101-40-56-15,-61 28-4 16,8 3-11-16,-7 7-30 16,-13 2-203-16,-6 0-471 15</inkml:trace>
  <inkml:trace contextRef="#ctx0" brushRef="#br0" timeOffset="8848.82">23966 8305 922 0,'0'0'101'16,"0"0"51"-16,0 0-52 16,0 0-60-16,0 0 2 15,0 0-27-15,16 61-3 16,-11-25-4-16,-5-5-8 15,0-7-6-15,3-8-10 16,1-9-19-16,-1-5-22 16,9-2-10-16,2-4 21 15,7-20 33-15,8-4 10 0,12-5 1 16,2 3-10-16,-3 5-47 16,-4 12-39-16,-7 13 28 15,-8 0-27-15,-6 8-33 16,-10 14-79-16,-5-1-29 15</inkml:trace>
  <inkml:trace contextRef="#ctx0" brushRef="#br0" timeOffset="8967.24">24095 8540 70 0,'0'0'480'16,"0"0"-168"-16,0 0-220 15,0 0-47-15,0 0 25 16,0 0-68-16,95 6-2 0,-59-10-165 15,-5-6-519 1</inkml:trace>
  <inkml:trace contextRef="#ctx0" brushRef="#br0" timeOffset="9417.36">25237 8577 667 0,'0'0'217'0,"0"0"36"16,0 0-93-16,0 0-31 16,0 0-51-16,5 82 7 15,-5-18-19-15,-14 9-27 16,-3 8-6-16,7-1-11 15,-4-4-14-15,2-5-5 0,2-8-3 16,-2-10 0-16,-2-16 0 16,5-8-13-16,-3-21-18 15,4-5-10-15,1-3-24 16,0-28-78-16,-5-21-127 16,3-18-442-16</inkml:trace>
  <inkml:trace contextRef="#ctx0" brushRef="#br0" timeOffset="9598.81">25218 8636 1049 0,'0'0'64'16,"0"0"119"-16,-60 111-74 16,34-71-42-16,4-4-38 15,1-8-29-15,2-7 0 16,5-9-20-16,4-7-66 15,5-5-80-15,5-12-264 16</inkml:trace>
  <inkml:trace contextRef="#ctx0" brushRef="#br0" timeOffset="9749.28">25378 8610 868 0,'0'0'159'16,"0"0"53"-16,43 82-68 0,-28-52-97 15,4-7-47 1,0-5-41-16,-2-6-173 0,-6-7-513 16</inkml:trace>
  <inkml:trace contextRef="#ctx0" brushRef="#br0" timeOffset="10382.66">25027 7944 733 0,'0'0'44'0,"0"0"71"16,0 0 9-16,0 0-29 16,86-16 2-16,-55 9-22 15,5-5-22-15,2-4-25 16,7-6-17-16,1 3-11 15,-6 5-6-15,-11 6-42 16,-10 8-90-16,-19 8-89 16,0 22-325-16</inkml:trace>
  <inkml:trace contextRef="#ctx0" brushRef="#br0" timeOffset="10549.69">25110 8107 640 0,'0'0'6'16,"0"0"199"-16,0 0-83 0,0 0-61 16,0 0-31-16,101-33-9 15,-68 24-21-15,1-1-3 16,-3 5-54-16,-5 5-165 16,-12 3-312-16</inkml:trace>
  <inkml:trace contextRef="#ctx0" brushRef="#br0" timeOffset="10715.83">25132 8239 676 0,'0'0'167'0,"0"0"10"0,0 0-134 15,0 0-22 1,0 0 78-16,86-45-80 0,-33 17-19 16,-3-2-1-16,7 1-97 15,-7 3-121-15,-4 7-195 16,-15 7-56-16</inkml:trace>
  <inkml:trace contextRef="#ctx0" brushRef="#br0" timeOffset="10983.03">25235 7769 989 0,'0'0'154'15,"0"0"-9"-15,0 0-44 0,0 0-69 16,0 0-2-16,28 111 46 16,-11-49-40-16,2 4-4 15,-9 5-10-15,2-5-5 16,-5 0 0-16,-7-9-9 16,0-5-6-16,5-6-2 15,-3-14 0-15,3-11-23 16,-5-14-43-16,2-7-47 15,3-5-103-15,-5-23-143 16</inkml:trace>
  <inkml:trace contextRef="#ctx0" brushRef="#br0" timeOffset="11149.84">25342 8100 882 0,'0'0'109'0,"0"0"-28"16,-36 86 40-16,8-40-26 15,-1 4-32-15,-2 6-53 16,2-6-10-16,5-7-16 16,3-12-84-16,9-18-118 15,10-13-312-15</inkml:trace>
  <inkml:trace contextRef="#ctx0" brushRef="#br0" timeOffset="11283.6">25385 8197 489 0,'0'0'208'0,"0"0"-96"0,0 0 1 16,70 73-74-16,-51-56-39 15,-2-8 0-15,4-5-148 16,-7-4-356-16</inkml:trace>
  <inkml:trace contextRef="#ctx0" brushRef="#br0" timeOffset="11472.84">25502 7789 1123 0,'0'0'120'16,"0"0"-106"-16,0 0 37 0,0 0-11 16,10 87-17-16,2-57-23 15,2-1 0-15,-2-1-19 16,-5-7-32-16,1-6-94 15,-1-8-168-15,-7-7-447 16</inkml:trace>
  <inkml:trace contextRef="#ctx0" brushRef="#br0" timeOffset="11749.8">25617 7744 588 0,'0'0'165'16,"0"0"-79"-16,0 0 139 15,0 0-92-15,113-5-39 0,-66-5-21 16,1 1-45-16,0 0 21 16,-17 1-21-16,-9 8-16 15,-8 0-4-15,-7 0 0 16,-7 20 7-16,0 10 20 16,-2 12-13-16,-17 10-10 15,-10 7-3-15,5 1-2 16,-2-6-5-16,4-17-2 15,10-8-38-15,3-15-58 16,4-14-92-16,-2 0-165 16,-3-21-571-16</inkml:trace>
  <inkml:trace contextRef="#ctx0" brushRef="#br0" timeOffset="11907.34">25636 7897 728 0,'0'0'18'0,"0"0"106"16,0 0-10-16,98 3-42 16,-62-10-41-16,5-3-25 15,-5-2-6-15,-8 5-30 16,-9 7-135-16,-11 0-374 16</inkml:trace>
  <inkml:trace contextRef="#ctx0" brushRef="#br0" timeOffset="12066.36">25639 8055 681 0,'0'0'36'15,"0"0"73"-15,0 0-2 16,0 0-97-16,91-54-10 16,-65 49-43-16,-5 3-140 15,-6 2-260-15</inkml:trace>
  <inkml:trace contextRef="#ctx0" brushRef="#br0" timeOffset="12449.81">25545 8216 898 0,'0'0'78'16,"0"0"71"-16,0 0-50 15,0 0-70-15,0 0 58 16,-4 104-42-16,4-69-28 15,0-2-6-15,0-9-6 16,4-10-5-16,4-7-1 16,4-7-4-16,4-4 1 15,13-25 0-15,12-13 4 16,6-8 0-16,11 0 0 16,6 3-6-16,-2 14 1 15,-7 11 1-15,-19 18 4 16,-9 4 0-16,-11 4 4 15,-1 13 20-15,-3 7 14 0,-10 9 4 16,-2 2 1-16,0 10-3 16,0 5-11-16,-7 4 3 15,-8-4-17-15,-1-7-4 16,-3-10-11-16,4-13-8 16,1-15-57-16,0-5-60 15,-1-9-177-15,-6-27-608 16</inkml:trace>
  <inkml:trace contextRef="#ctx0" brushRef="#br0" timeOffset="12688.06">25694 8015 526 0,'0'0'171'16,"0"0"-23"-16,19 95 115 15,-17-55-121-15,3 2-52 16,-5 1-56-16,0 4-26 15,0 2-1-15,0-4-1 16,0-2-6-16,-5-13 2 16,3-10-1-16,2-14-2 15,0-6-14-15,0 0-24 16,2-4-14-16,17-18 10 16,3-6 3-16,11-2-47 15,-4-3-104-15,-5 8-300 16</inkml:trace>
  <inkml:trace contextRef="#ctx0" brushRef="#br0" timeOffset="12814.62">25875 8303 886 0,'0'0'26'0,"0"0"31"16,0 0-57-16,0 0-17 15,0 0-165-15,0 0-440 16</inkml:trace>
  <inkml:trace contextRef="#ctx0" brushRef="#br0" timeOffset="13116.36">26263 7645 342 0,'0'0'346'16,"0"0"-35"-16,0 0-112 15,0 0-85-15,0 0-16 16,0 0-23-16,47 96-14 16,-68-40-20-16,-13 11-28 15,-2 4-6-15,-4 0-7 16,2-5 0-16,2-12-20 15,5-16-83-15,14-21-110 0,12-17-219 16</inkml:trace>
  <inkml:trace contextRef="#ctx0" brushRef="#br0" timeOffset="13265.93">26308 7802 750 0,'0'0'93'0,"0"0"148"15,67 78-138-15,-48-52-48 16,0-2-42-16,-2-5-13 16,-3-2-51-16,-7-6-146 15,-7 4-404-15</inkml:trace>
  <inkml:trace contextRef="#ctx0" brushRef="#br0" timeOffset="13450.02">26198 8029 963 0,'0'0'83'15,"0"0"6"-15,0 0 14 16,79-7-67-16,-41-3-10 16,0-1-18-16,3-3-8 15,-5 4-53-15,-15 4-125 0,-6 6-405 16</inkml:trace>
  <inkml:trace contextRef="#ctx0" brushRef="#br0" timeOffset="13916.08">26143 8186 1006 0,'0'0'58'0,"0"0"113"16,0 0-84-16,0 0-40 15,0 0-20-15,0 0-6 16,53 51-5-16,-46-25-9 16,0-5-7-16,-5-2 0 15,3-9-22-15,-3-8-12 16,-2 0 1-16,5-2-5 0,2 0 13 16,3-12 0-16,9-6 25 15,5-1 5-15,7-2-5 16,5 6 0-16,0 5-1 15,0 7-3-15,-3 0-21 16,-4 3 5-16,-12 0 14 16,-6 9 2-16,-11 10 4 15,0 5 39-15,-14 4-2 16,-15 5 0-16,1 1-5 16,-6-1-8-16,6-8-5 15,6-4-11-15,1-1-2 16,13-13 0-16,4-5-6 15,4-2 0-15,0 0-22 0,4 0 21 16,18 0 1-16,2-7 14 16,7-3-13-16,-2-2-1 15,-1 3-35-15,-11 0-120 16,-5 1-233-16</inkml:trace>
  <inkml:trace contextRef="#ctx0" brushRef="#br0" timeOffset="16682.59">22601 9930 42 0,'0'0'116'0,"0"0"-75"0,0 0 42 16,0 0-28-16,0 0-3 15,0 0 2-15,0 0 5 16,0-2 17-16,0 2 13 16,0 0-12-16,0 0-18 15,0 0-26-15,0 0-16 16,0 0-15-16,0 0 3 16,0 9 31-16,7 3-22 15,0 2-6-15,5-5-8 16,-5 3 2-16,3-2-2 15,-3-3 0-15,0-1 2 16,3-1-2-16,-3 0-2 16,0-3 2-16,3 1-4 15,2-3-6-15,-3 0-14 16,10-10-26-16,3-11-7 0,4-4-49 16,3 0-132-16,-1 5-22 15</inkml:trace>
  <inkml:trace contextRef="#ctx0" brushRef="#br0" timeOffset="16949.75">22928 9913 85 0,'0'0'126'16,"0"0"5"-16,0 0 9 15,0 0-41-15,0 0-4 16,0 0-45-16,101 73 18 16,-68-73-68-16,1 0-24 15,1-7-2-15,-3-9-1 16,-4-1 0-16,-1 4 16 15,-8 1 4-15,-10 4 7 0,-2 3 4 16,-7 5 5-16,0 0 39 16,0 0 37-16,0 0 1 15,0 0-14-15,0 0-49 16,5 0-23-16,-2 5 0 16,4-2 0-16,0 2-17 15,5-3-77-15,-3-2-68 16,3 0-175-16</inkml:trace>
  <inkml:trace contextRef="#ctx0" brushRef="#br0" timeOffset="25099.83">23583 9850 4 0,'0'0'210'0,"0"0"-130"16,0 0 32-16,0 0-7 16,0 0 21-16,0 0-15 15,0 0-39-15,12 18-18 0,-9-15 13 16,-3-1-9-16,4 0-9 15,-1 6-8-15,4-1-1 16,0 4-5-16,5 4-6 16,2 3-18-16,-2-1-3 15,3-2-2-15,-1-9-6 16,0-1-2-16,1-5 2 16,6 0 0-16,1-11 14 15,4-14-1-15,3 0-4 16,-3-1-6-16,-2 4-1 15,-3 6-4-15,-2 6 2 16,-2 6-1-16,-5 4 1 16,-2 0-4-16,-6 0 1 15,4 2-1-15,-4 0 4 16,-1 1 0-16,-3-3 1 0,0 2 2 16,5-2-5-16,-3 3 4 15,10-1-1-15,-2 3 0 16,4 0 0-16,5-4 2 15,5 4-3-15,9-5-8 16,1 0-30-16,2 0-37 16,0-2-8-16,-10-5-21 15,-2 0 21-15,-12 2 49 16,-3 0 30-16,-4 5 4 16,-5 0 0-16,5 0 6 15,-5 0 34-15,2 0-10 16,-2 5-30-16,0 10-32 0,0-4-351 15</inkml:trace>
  <inkml:trace contextRef="#ctx0" brushRef="#br0" timeOffset="38798.97">25187 9956 34 0,'0'0'124'16,"0"0"-33"-16,0 0-28 15,0 0-8-15,0 0-1 16,0 0-17-16,0 0-18 15,0 0-11-15,0 0-6 16,0 0 0-16,0 0 6 16,0 0-3-16,0 0 4 0,0 0 1 15,0 0 7-15,0 0 12 16,0 0 6-16,0 0-9 16,0 0-5-16,0 0 4 15,0 0 7-15,0 0-5 16,0 0-5-16,0 0 2 15,0 0 6-15,0 0-5 16,0 0-2-16,0 0 2 16,0 0-9-16,0 0 2 15,0 0 3-15,0 0 5 16,0 0 18-16,0 0-5 16,0 2-11-16,0 8-10 15,0 1-4-15,0 4-3 0,-5-3-2 16,5-3-1-1,0 0-1-15,-2 3-7 0,2-5 2 16,0-2-1-16,0-3-1 16,0 0-3-16,0-2 3 15,0 0 0-15,0 3-1 16,-5-3-5-16,5 2-33 16,0 3-89-16,-7 0-333 15</inkml:trace>
  <inkml:trace contextRef="#ctx0" brushRef="#br0" timeOffset="40697.12">25701 9880 83 0,'0'0'156'0,"0"0"-146"16,0 0 85-16,0 0 7 15,0 0-42-15,0 0-18 16,0 0 3-16,0-2 47 16,0 2 30-16,0 0-7 15,0-3-33-15,0 3-17 16,0 0-14-16,0 0-7 16,0 0-18-16,0 0-4 15,0 0-11-15,0 10 5 16,7 4 7-16,0 0-11 0,0 3 3 15,-2-1-7-15,2 4 2 16,3-2-6-16,-3 1-2 16,-2 0 2-16,7-2-1 15,-10-8-1-15,3 0-2 16,2-6 0-16,-7-1 0 16,0-2-6-16,0 0 4 15,0-12-36-15,0-16-132 16,-7-5-579-16</inkml:trace>
  <inkml:trace contextRef="#ctx0" brushRef="#br0" timeOffset="52983.26">22804 10825 770 0,'0'0'116'0,"0"0"42"16,0 0-11-16,0 0-35 16,0 0-22-16,0 0-10 15,0 0-13-15,0 0-17 16,-84-29-5-16,75 29-15 15,-10 0-7-15,2 15-8 16,-9 5-10-16,-1 10 6 16,-1 9-7-16,-1 8-2 0,0 8-1 15,1-3 0 1,6 0-1-16,3-8 0 0,5-4 0 16,7-7 0-16,7-4 0 15,0 4-4-15,0-2 4 16,14 7-2-16,0 2 2 15,8 4 2-15,-3 1-2 16,-5 0 1-16,1-2-1 16,-13-7 0-16,-2-1 1 15,0 0 1-15,-22 1 0 16,-6-6 0-16,-3-4 1 16,-3-5-3-16,1-4 1 15,4-5 0-15,5-7-1 16,5-4 0-16,12 2-1 0,2-3 1 15,5 0-2-15,0 0-4 16,0 0-5-16,0 0 0 16,0 0 5-16,0 0 1 15,0 0 1-15,5 5 3 16,4-3 1-16,8 0 1 16,-3 3-1-16,1 0-1 15,-6 0 1-15,3 0-1 16,-5-1 1-16,-4-2 0 15,-3 1 2-15,0-1-2 16,0-2 4-16,0 0 3 16,0 0 8-16,0 0-1 15,0 0-4-15,0 0-4 0,0 0-1 16,0 0 1-16,5 2-1 16,-5 3-3-16,0 3 0 15,2 1 8-15,3 0 3 16,-5-2-8-16,2 1-4 15,3 4 0-15,-5-4 0 16,2 7 0-16,3 6 3 16,-2 3 0-16,-3 2 12 15,0-3 1-15,0 4-10 16,0-4-3-16,0 0-3 16,0 4 0-16,0-4 3 15,0 3-2-15,0-2 1 0,4 2 0 16,-4 2 3-16,0 0 1 15,0 0 3-15,0 5-6 16,0 1 0-16,0-1-2 16,3 3 0-16,2-3-1 15,-3-3-1-15,-2 1 2 16,5 2-2-16,-1 0 1 16,-4 7 2-16,0-2-1 15,0 4 0-15,0 3 1 16,0-3 0-16,3 3-3 15,2-4 0-15,2-6 1 16,2-4-2-16,-1-8 1 16,-1 4 0-16,5-7 0 15,-3 0 0-15,-2 3 1 16,5 0-1-16,-2-1 0 0,-3 1 0 16,5 1 0-16,0-7-1 15,-2-4-2-15,-3-5-4 16,0-8-15-16,0 0-27 15,-2-36-38-15,-5-27-22 16,-7-31-173-16</inkml:trace>
  <inkml:trace contextRef="#ctx0" brushRef="#br0" timeOffset="54149">22739 11292 227 0,'0'0'164'16,"0"0"146"-16,0 0-51 16,0 0-75-16,0 0-53 15,0 0-13-15,29-54-28 16,-24 54-17-16,-3 0-25 15,6 0-17-15,11 0 10 16,2 0-3-16,1 2-10 16,2 10-9-16,-1 9-6 0,-6 7-1 15,-5 5-7 1,-9 13 7-16,-3 4-7 0,0 1-2 16,-15 4 1-16,-2-11-1 15,6-13-3-15,-1-10 0 16,9-13-3-16,3-8-5 15,0 0-16-15,0-5-5 16,0-21-7-16,19-17 6 16,3-16 17-16,2 0-23 15,4 5 10-15,3 14 19 16,-7 13 4-16,3 14 2 16,-11 8 1-16,3 5 0 15,-9 0 0-15,2 9 11 16,0 7 2-16,-10 9 5 0,-2 3-1 15,0 7-6-15,0 3-1 16,-9 2-6-16,-8-7-2 16,7-9 0-16,-1-12 0 15,11-12-4-15,0 0 0 16,0 0-26-16,0-20-9 16,7-13 9-16,7-9 23 15,10-2-11-15,0 3 2 16,2 6 9-16,5 8 2 15,0 6 3-15,0 7 6 16,-2 7 1-16,-5 7-3 16,-7 0 19-16,-3 9 12 15,0 6-8-15,-6 3-1 0,-4 4 0 16,-1-4 0-16,-3 9-9 16,0-4-2-16,0 5-6 15,0-2-4-15,0-2-4 16,-3-10-1-16,-1-4-1 15,4-5-14-15,0-5-23 16,0 0-17-16,0-5-25 16,0-21-21-16,0-17-66 15,0-10-209-15</inkml:trace>
  <inkml:trace contextRef="#ctx0" brushRef="#br0" timeOffset="54398.73">23540 10990 799 0,'0'0'391'0,"0"0"-370"16,0 0 71-16,0 0-25 16,0 0-7-16,0 0-15 15,50 18-6-15,-45-13-11 16,-2 3 0-16,-3-1 9 15,0 5 1-15,0-1-5 16,0 6-9-16,-10-3-18 16,-9 3-6-16,-3-4-39 0,-2-3-127 15,-2-5-496 1</inkml:trace>
  <inkml:trace contextRef="#ctx0" brushRef="#br0" timeOffset="56666.25">23700 11299 1009 0,'0'0'33'0,"0"0"136"16,0 0-30-16,0 0-82 15,0 0-23-15,0 0-15 16,0 0-7-16,15 0 16 16,-6 0 20-16,10 0-10 15,0 0-10-15,3 0 1 16,7 0-6-16,6-7 0 16,1-7-7-16,5 0-7 15,-8 2-3-15,-1 0-6 16,-4 7 3-16,-6-2-3 15,2 5 0-15,-10 2-1 16,-7 0 0-16,0 0-7 16,-7 0-12-16,0 0-12 0,0 0-10 15,-7 0-29-15,-14 0-132 16,-6 9-475-16</inkml:trace>
  <inkml:trace contextRef="#ctx0" brushRef="#br0" timeOffset="57032.97">23729 11552 1063 0,'0'0'93'0,"0"0"54"15,0 0-30-15,0 0-57 16,0 0-14-16,0 0 23 0,33-10-23 15,-16 8-16-15,2 0-17 16,3 2-7-16,-1 0 1 16,6 0-1-16,-3 0-4 15,4 0 0-15,10 0 2 16,5 0 0-16,8-5-1 16,-1-2 6-16,0 5-2 15,-5-6-4-15,-16 6-2 16,-7-1 0-16,-20 3 0 15,3 0 0-15,-5 0 5 16,0 0 4-16,-19 0-10 16,-3 0-9-16,-6 0-51 0,-6 3-60 15,3-1-149-15,-2-2-1030 16</inkml:trace>
  <inkml:trace contextRef="#ctx0" brushRef="#br0" timeOffset="58215.81">24453 11238 843 0,'0'0'180'0,"0"0"-17"16,0 0-15-16,0 0-66 15,0 0-9-15,0 0-22 16,53-48-11-16,-44 48-9 15,6 0-2-15,-3 0-4 0,2 8-8 16,0 13 0 0,-4 5 3-16,-1 10-2 0,-6 6-7 15,-3 2-5-15,0 6-5 16,-7-2 4-16,-5-9-5 16,2-3 0-16,-2-17 0 15,10-9 0-15,2-5-9 16,0-5-10-16,0-5-9 15,0-26-1-15,14-19 12 16,12-18 8-16,6-5-6 16,3 2 6-16,11 12 4 15,-3 12 5-15,-7 14 1 16,-1 13 10-16,-8 14 0 16,-10 6-8-16,-3 0 0 15,-2 16 11-15,-5 10 10 0,-5 9 2 16,-2 8-8-16,0 7-9 15,-7-1-2-15,-2-4-2 16,-3-5-5-16,5-14 1 16,4-14-1-16,3-7-5 15,0-5-25-15,0-3-16 16,7-22 0-16,15-13 24 16,4-12 10-16,-2-4-13 15,9 4 24-15,-1 12 0 16,-1 10 1-16,-3 13 1 15,-11 13 8-15,2 2 0 16,-5 15 1-16,-6 13 19 0,-4 12 3 16,-4 7-5-16,0 5-7 15,0 0 2-15,-12-3 7 16,5-11-12-16,0-7-8 16,7-14-9-16,0-8-6 15,0-9-40-15,3 0-55 16,8-22-97-16,-3-18-324 15</inkml:trace>
  <inkml:trace contextRef="#ctx0" brushRef="#br0" timeOffset="59066.23">25314 11327 807 0,'0'0'139'16,"0"0"80"-16,0 0-46 15,0 0-69-15,0 0-27 16,0 0-12-16,-55-18-19 16,55 18-33-16,0 0-13 15,12 0 0-15,12 0 1 16,14 0 16-16,7 0 6 15,10-8-11-15,7-1-6 16,0 2-6-16,-4 0 1 16,-10 2-1-16,-13 3 0 15,-6-1-5-15,-12 3-18 16,-5-2-27-16,-12 2-20 16,0-2-12-16,-19-3-66 15,-10 0-413-15</inkml:trace>
  <inkml:trace contextRef="#ctx0" brushRef="#br0" timeOffset="59399.74">25524 11006 1027 0,'0'0'83'0,"0"0"50"16,0 0-2-16,0 0-53 15,0 0-10-15,0 0-3 16,10 27 9-16,-10 8-16 16,0 9-16-16,0 9-10 0,0 8-5 15,0 1-10-15,0-1-9 16,0-7 0-16,0-7-1 16,7-14-6-16,2-12 1 15,-2-9-2-15,-4-4-3 16,-3-8 2-16,0 0 1 15,0-5-14-15,0-19-19 16,0-11-24-16,0-8-33 16,0-2-42-16,0 7-109 15,7 8-471-15</inkml:trace>
  <inkml:trace contextRef="#ctx0" brushRef="#br0" timeOffset="60399.71">26179 11071 282 0,'0'0'787'0,"0"0"-633"16,0 0 49-16,0 0-70 15,0 0-81-15,0 0-11 16,-50-43-11-16,21 33-7 15,0 0-8-15,1 8 3 16,-6 2-5-16,3 0-3 16,5 12-5-16,4 5-5 0,8 9 0 15,2 4-2-15,10 8 1 16,2 3 0-16,0-4-1 16,9-4 1-16,13-9-7 15,6-5 1-15,3-10-12 16,0-9-7-16,-2 0-7 15,2-19-15-15,0-9 10 16,-2-7 22-16,-3-5 7 16,1 2 3-16,-13 7 1 15,-5 9 5-15,-4 11 7 16,-2 6 14-16,-3 5 18 16,0 0 7-16,0 0-6 15,0 10-9-15,0 11-6 0,-3 12-10 16,-11 10 13-1,0 6 4-15,-6 5-4 0,1 3 1 16,3 0-14-16,-4-1-8 16,11-4-5-16,2 0 2 15,0-5-4-15,7-9 0 16,0-2-1-16,0-11 0 16,0-5 1-16,2-7-1 15,3-3-1-15,2-3 1 16,0-4-1-16,3-1 0 15,2-2 2-15,4-2-3 16,6-18 1-16,9-10-1 0,0-10-12 16,5-7-26-16,-3-5-64 15,-6-1-83-15,-20 9-528 16</inkml:trace>
  <inkml:trace contextRef="#ctx0" brushRef="#br0" timeOffset="82810.6">25314 12255 564 0,'0'0'156'16,"0"0"161"-16,0 0-116 16,0 0-70-16,0 0-27 15,0 0-25-15,0 0-10 16,0 34-16-16,0-34-4 15,0 0-7-15,0 0-10 16,0 0-9-16,0 0-11 16,0 0-8-16,0 0-4 15,0 1 0-15,0 7-1 16,0-3 1-16,0-5-37 0,0 0-35 16,0 0-15-1,-15 0-28-15,-4 0-257 0</inkml:trace>
  <inkml:trace contextRef="#ctx0" brushRef="#br0" timeOffset="83266.17">25211 12567 70 0,'0'0'709'0,"0"0"-656"16,0 0 179-16,0 0-114 15,0 0-16-15,0 0-13 16,45 5-33-16,-35 4-17 16,2-2-3-16,-10 1-12 0,3-1 3 15,-3-5-5-15,-2-2 0 16,0 0 1-16,0 0 4 16,0 0 1-16,0 0 1 15,0 0-1-15,0 0-6 16,0 0-4-16,0 0 1 15,0 0-7-15,0 5-4 16,0 9 0-16,0 9 1 16,0 15 3-16,-7 9 0 15,-2 14-2-15,-3 10-6 16,-5 5 2-16,3-3-4 16,2-13-2-16,4-18 1 0,4-16 0 15,4-15-1-15,-3-8 0 16,3-3 0-16,-4 0 0 15,-6-19-3-15,-12-16-18 16,1-15-20-16,-5-9-49 16,7-4-55-16,9 8-158 15,5 10-922-15</inkml:trace>
  <inkml:trace contextRef="#ctx0" brushRef="#br0" timeOffset="83649.52">25663 12376 453 0,'0'0'15'0,"0"0"147"16,0 0 92-16,0 0-89 16,0 0-42-16,0 0-19 15,59-52-34-15,-44 40 1 16,-8 5-19-16,0 5-2 0,-7 2-4 16,0 0 3-1,0 0 0-15,0 0-13 0,0 0-3 16,0 0-7-16,0 17-5 15,-2 3-3-15,-13 13-6 16,-4 0-5-16,-5 0-7 16,-2-5-17-16,0-3-64 15,2-4-100-15,2-7-464 16</inkml:trace>
  <inkml:trace contextRef="#ctx0" brushRef="#br0" timeOffset="84748.93">26511 12466 1030 0,'0'0'152'16,"0"0"-99"-16,0 0 94 15,0 0-64-15,0 0-32 16,0 0-5-16,10-2 8 16,-3 2-19-16,0 0-12 15,-2 0-4-15,-5 0-3 16,0 0-3-16,0 0 1 15,0 2 6-15,0 2 8 16,-19 6 9-16,-10 7-22 16,-12 6-12-16,-4 0-3 15,-8 4 0-15,1 1 1 16,-8-2 0-16,3 2 0 0,2-4 1 16,9-6 0-1,6-3 1-15,11-8 0 0,7-3 9 16,8-1-5-16,5-1 3 15,6-2-3-15,3 0 1 16,0 0-6-16,0 0 0 16,0 2-2-16,0 1 0 15,0-3-1-15,0 0 1 16,0 0 0-16,0 0 1 16,0 0 0-16,0 0 0 15,0 0-1-15,0 0 0 16,0 0-1-16,0 0 2 15,0 0-1-15,0 0 0 16,0 0 1-16,0 0 2 0,0 0-3 16,0 0 4-16,0 0 2 15,0 0 0-15,0 0 1 16,0 0-4-16,0 0-1 16,0 0-2-16,0 0-2 15,0 0-1-15,0 0 2 16,0 0-6-16,0 0 3 15,12 0-4-15,10 0 7 16,13 0 1-16,13 7 2 16,10 5-1-16,6 2 0 15,8 3-1-15,2-6 1 0,-5 1-1 16,-9-2 1 0,-19-3-1-16,-20-3 0 0,-14-2-3 15,-7-2 3-15,0 0 0 16,-14 0-1-16,-15-8-18 15,-14-17-35-15,-7-5-70 16,-12-1-128-16,-5 8-640 16</inkml:trace>
  <inkml:trace contextRef="#ctx0" brushRef="#br0" timeOffset="85265.67">25988 12912 189 0,'0'0'825'16,"0"0"-659"-16,0 0 37 15,0 0-82-15,0 0-64 16,0 0-26-16,-3-15-16 16,25 15-8-16,9 0 32 15,14 0 0-15,1 0-6 16,13 0-14-16,-1 0-2 16,-3 0-9-16,-5 0-2 15,-14 10-2-15,-8 2-2 16,-16-5 0-16,-9-2-2 15,2-3 1-15,-5-2 4 16,-8 0-5-16,-18 0-1 0,-14 0-45 16,-6-16-30-16,-14-17-80 15,3-3-264-15</inkml:trace>
  <inkml:trace contextRef="#ctx0" brushRef="#br0" timeOffset="86133.72">26999 12371 679 0,'0'0'141'16,"0"0"-39"-16,0 0 63 0,0 0-67 16,0 0-21-1,0 0-11-15,36 0-21 0,-32 0-13 16,-4 0-9-16,0 0-3 15,0 0 1-15,0 0 2 16,0 0-3-16,0 0 1 16,0 0 3-16,0 0-3 15,0 0 5-15,0 0-5 16,0 0 0-16,0 0-3 16,0 0 0-16,0 0-5 15,0 0 3-15,0 0-4 16,0 0 2-16,0 7 0 0,0 17-1 15,0 16-2 1,0 19 15-16,0 12-4 0,0 3-7 16,-4 3-5-16,-4 3-4 15,1-9-3-15,7-10 1 16,0-18-3-16,0-15 1 16,0-11-4-16,0-7 1 15,0-10 1-15,0 0 1 16,0 0 0-16,0 0-1 15,0 0 0-15,-2-5-17 16,-10-17-27-16,-3-16-41 16,-1-13-63-16,-3-4-183 15</inkml:trace>
  <inkml:trace contextRef="#ctx0" brushRef="#br0" timeOffset="86698.95">27434 12324 799 0,'0'0'153'0,"0"0"-31"15,0 0 32-15,0 0-71 16,0 0-7-16,0 0-11 16,4-4-20-16,-4 4-11 15,0 0-14-15,0 0-13 16,0 0-7-16,3 0-3 16,4 0-8-16,-2 13-78 15,-5 2-175-15,0 6-528 16</inkml:trace>
  <inkml:trace contextRef="#ctx0" brushRef="#br0" timeOffset="87588.63">27035 12024 628 0,'0'0'229'16,"0"0"-180"-16,0 0 58 15,0 0-14-15,0 0-10 16,0 0-34-16,16 15-20 16,-13-15-12-16,-3 0-16 15,0 4-1-15,4 5 0 16,-4 11-31-16,0 5-82 15,0 16-260-15</inkml:trace>
  <inkml:trace contextRef="#ctx0" brushRef="#br0" timeOffset="87949.48">26829 12434 757 0,'0'0'77'16,"0"0"-21"-16,0 0 102 15,0 0-92-15,0 0-5 16,0 0 9-16,43-8-25 16,-22-7-23-16,1 3-20 15,2 3 1-15,-3 5-3 16,-6 1-6-16,-1 3 0 15,-4 0 4-15,2 0 0 0,-5 3 2 16,-5-1-1-16,3-2 1 16,-3 0 0-16,-2 0 1 15,5 0-1-15,2 0 0 16,-2-2 0-16,-3-6 3 16,3 6-3-16,-5 2-5 15,0 0-9-15,0 2-66 16,0 17-156-16</inkml:trace>
  <inkml:trace contextRef="#ctx0" brushRef="#br0" timeOffset="88374.8">27250 12548 836 0,'0'0'257'0,"0"0"-168"15,0 0 93-15,0 0-86 16,0 0-52-16,0 0-17 15,26-5-10-15,-2-1 37 16,16-4 4-16,11-9-16 0,4-2-1 16,9-2-4-16,3-2-13 15,-10 9-18-15,-9 7-3 16,-10 6-3-16,-11 3-1 16,-11 0 1-16,-4 0-4 15,-4 0-3-15,-8 0-10 16,0 3 3-16,0-3-1 15,-12 0-3-15,-12 0-52 16,-10-10-42-16,-2-4-65 16,-4-3-206-16,2 1-612 15</inkml:trace>
  <inkml:trace contextRef="#ctx0" brushRef="#br0" timeOffset="88833.55">27474 12218 219 0,'0'0'590'0,"0"0"-430"15,0 0 62-15,0 0-78 16,0 0-63-16,0 0-28 16,5-7-23-16,2 20-7 15,3 2 15-15,-3-5-13 16,0-2-10-16,0-3-8 15,-2 0-2-15,-3-2 1 0,-2-3-5 16,0 0 3-16,0 0 3 16,0 0 6-16,0 0 9 15,0 0 0-15,0 0-2 16,0 0 0-16,0 0-3 16,0 0-2-16,0 0-3 15,0 0 1-15,0 9-4 16,0 17-2-16,0 17-3 15,-7 18 9-15,-2 12-2 16,-6 5-5-16,1 0-3 16,2-14-1-16,5-17 0 15,2-16-2-15,5-18-1 16,0-5-1-16,0-8-3 0,0 0-8 16,0 0-15-1,0-14-13-15,0-15-29 0,7-11-14 16,5-12-122-16,0 2-509 15</inkml:trace>
  <inkml:trace contextRef="#ctx0" brushRef="#br0" timeOffset="89549.28">27823 12107 1172 0,'0'0'37'15,"0"0"6"1,0 0 125-16,0 0-91 0,0 0-31 16,0 0 16-16,17 56 7 15,-12-13-34-15,-5 21-2 16,0 9-12-16,0 10-7 16,-19 4 10-16,4-2-10 15,1-7-10-15,0-12 0 16,2-17-2-16,4-16-1 15,6-16-1-15,-3-12-1 16,5-5 1-16,-2 0-1 16,2 0-6-16,-5-12-13 15,3-9 2-15,2-12-7 0,0-10 5 16,0-9-2 0,16-4-3-16,18-6-7 0,7 8-9 15,2 5-4-15,4 11 27 16,-8 11 9-16,-6 14 8 15,-7 5-1-15,-9 8-2 16,-10 0 2-16,-2 5 2 16,-3 9 5-16,-2 3 7 15,0 1 10-15,0 6 1 16,-7 0 3-16,-7 1-4 16,-8 7-6-16,-6-2-10 15,-8-1 0-15,-5-1 2 16,1-6 0-16,4-9-5 15,5-1 4-15,7-5 5 0,14-4 2 16,5-3 3-16,3 0-5 16,2 0-12-16,0 0-2 15,2 6-9-15,18 1 8 16,6 1 3-16,5 4 2 16,10-3 2-16,2 0 1 15,7-1 1-15,2-1-3 16,-9-2 0-16,-7 1 0 15,-7-4-2-15,-15 3-1 16,-2-5 0-16,-12 3 1 16,0-3 2-16,0 0 3 15,-5 0-6-15,-16-5-42 16,-15-11-56-16,-12-6-115 0,-16-6-813 16</inkml:trace>
  <inkml:trace contextRef="#ctx0" brushRef="#br0" timeOffset="90349.12">25204 12437 713 0,'0'0'53'16,"0"0"169"-16,0 0-46 15,0 0-47-15,0 0-2 0,0 0-31 16,7 0-21-16,-7 0-13 16,-10 5-10-16,-4 4-19 15,-20 12-31-15,-1 8 0 16,-16 4-1-16,-8 3 0 16,-1-6-1-16,-2-1 0 15,12-12 0-15,4-6 2 16,18-2 0-16,11-6 0 15,10-1-1-15,2-2 5 16,5 0-6-16,0 0-5 16,7 0-7-16,12 5 10 15,5 0 2-15,7 1 2 16,0-1-2-16,3 0 2 0,1 0-2 16,6-3 0-16,2-2 0 15,0 0-12-15,-2 0-37 16,-5 0-22-16,-10 0-56 15,-12 3-141-15,-14 6-598 16</inkml:trace>
  <inkml:trace contextRef="#ctx0" brushRef="#br0" timeOffset="90566.17">24754 12867 775 0,'0'0'539'16,"0"0"-515"-16,0 0 79 0,0 0-43 15,0 0-40 1,0 0-11-16,34 37 42 0,-1-20-23 16,6-5-9-16,8 0-14 15,4-7-4-15,8-1 2 16,-6-4-3-16,-10 0-24 16,-12 0-39-16,-17 0-56 15,-14-4-243-15</inkml:trace>
  <inkml:trace contextRef="#ctx0" brushRef="#br0" timeOffset="91332.92">23014 12378 540 0,'0'0'299'0,"0"0"-139"16,0 0 46-16,0 0-89 16,0 0-33-16,0 0-1 15,-2-9-20-15,2 9-20 16,0 0-10-16,-5 0-4 16,5 0-2-16,0 28-6 15,0 14-8-15,0 18-4 16,0 11 0-16,0 2 6 0,-2-2-7 15,2 2 1 1,-5 0-1-16,3-9-1 0,2-10-4 16,0-16 2-16,0-17-5 15,0-12-2-15,0-2 0 16,0-7 2-16,0 0-6 16,0 0-28-16,0-18-27 15,0-22-39-15,-5-22-63 16,5-4-240-16</inkml:trace>
  <inkml:trace contextRef="#ctx0" brushRef="#br0" timeOffset="91494.83">23253 12451 1077 0,'0'0'108'16,"0"0"-5"-16,0 0-16 15,0 0-87-15,0 0-4 16,0 0-79-16,36 0-56 16,-29 13-327-16</inkml:trace>
  <inkml:trace contextRef="#ctx0" brushRef="#br0" timeOffset="91849.62">23229 12697 999 0,'0'0'67'0,"0"0"90"16,0 0-54-16,0 0-61 15,0 0-5-15,0 0 30 16,43 19 1-16,-28-3-21 16,-6 10-4-16,3 7-4 15,-7 7-8-15,-5 10-2 16,0 2-4-16,0 0-5 15,0-4-9-15,-5-7 2 16,-2-3-2-16,2-9-3 16,3-6 1-16,-3-8 1 15,3-6-7-15,2-4 0 16,-7-3 2-16,-1 3 2 0,-6-3 2 16,-12-2-9-16,-5 0-3 15,-10-7-23-15,-7-19-32 16,5-16-34-16,7-11-69 15,10-1-184-15</inkml:trace>
  <inkml:trace contextRef="#ctx0" brushRef="#br0" timeOffset="92216.17">23531 12775 916 0,'0'0'209'16,"0"0"-66"-16,0 0-16 15,0 0-97-15,0 0-24 16,0 0 43-16,67 5-2 16,-27-10-25-16,1-5 7 15,-5-3-6-15,0 1-12 16,-15 4-10-16,-7 6-1 16,-6 2-2-16,-4 0-13 0,-4 0-9 15,0 2-17-15,-14 10-53 16,-12 0-241-16</inkml:trace>
  <inkml:trace contextRef="#ctx0" brushRef="#br0" timeOffset="92499.66">23868 12418 1092 0,'0'0'165'0,"0"0"-132"15,0 0 113-15,0 0-74 0,0 0 22 16,0 0-35-16,24 43-13 16,-20-7 1-16,-1 13-7 15,-3 15-15-15,0 11-8 16,-7 8-10-16,-3 0-2 16,3-10-3-16,2-19-2 15,5-19 0-15,0-15-16 16,0-14-34-16,0-6-15 15,0-2-34-15,0-33-20 16,0-20 9-16,0-16-204 16</inkml:trace>
  <inkml:trace contextRef="#ctx0" brushRef="#br0" timeOffset="93183.22">23899 12614 85 0,'0'0'309'0,"0"0"34"16,0 0-100-16,0 0-98 16,0 0-54-16,0 0-26 15,33-33-36-15,-19 31-11 16,1 2 0-16,6 0-5 15,6 0-6-15,-3 0-4 16,-1 7 0-16,-6-5-3 16,2 3 2-16,-4 0 6 15,-8 0 13-15,0 2 4 16,0 4 10-16,-7 6 11 16,0 9 0-16,-5 2-14 0,-11 5-8 15,-13 2-1-15,3-2-11 16,-8-3-1-16,6-7-1 15,4-2-5-15,-3-7-2 16,8-4 5-16,10-6-2 16,1-2 0-16,8-2 5 15,0 0 2-15,0 0-13 16,0 0 0-16,0 0-6 16,0 7-4-16,15 1 9 15,9 1 1-15,9 1 5 16,8-6-3-16,7 1 0 15,-5 2 3-15,0-2-5 0,-10 0 0 16,-9 2 0-16,-10-3 0 16,-9-4 0-16,-5 0 0 15,0 0 0-15,0 0 0 16,-21-4-7-16,-8-13-47 16,-12-11-29-16,1-7-82 15,4 2-256-15</inkml:trace>
  <inkml:trace contextRef="#ctx0" brushRef="#br0" timeOffset="93782.15">24317 12317 1007 0,'0'0'56'0,"0"0"39"16,0 0 47-16,0 0-22 15,0 0-48-15,0 0-26 16,45 21-15-16,-33-19-11 0,-5 1-4 15,1-1-2 1,-4-2-5-16,-1 0-5 0,-3 0 0 16,0 0-1-16,0 0 4 15,0 0 3-15,0 0 8 16,0-5 5-16,0-2 1 16,-7-2-13-16,-1 0-3 15,6 4 15-15,-3 5 4 16,5 0 3-16,0 0-7 15,0 0-8-15,0 0-6 16,0 0-3-16,0 5 0 16,0 16-1-16,0 19 2 15,0 18 6-15,0 16-2 16,0 14-2-16,0 6-5 16,0 9-1-16,0-3 7 0,0-10-3 15,0-24-3-15,0-21-1 16,0-24-3-16,5-9-2 15,-3-10 0-15,-2-2 1 16,0 0 0-16,0-10-16 16,0-18-24-16,-14-17-31 15,-7-18-57-15,-8-3-142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9T06:40:45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14814 9637 1125 0,'0'0'25'0,"0"0"-14"16,0 0 95-16,0 0-3 15,0 0-26-15,0 0-23 16,0 0-20-16,7-68-15 16,0 68-15-16,3 7-2 15,4 14 16-15,10 12-2 16,-7 7 3-16,-3 8-1 15,0 8-7-15,-2 0-6 16,-9 4-1-16,-3-6-2 16,0-9-2-16,0-10 2 0,0-16 0 15,-3-7-2-15,-1-12-2 16,-4-5-7-16,6-33-2 16,2-30-7-16,0-17-7 15,2-7 8-15,25 14-3 16,-3 26 2-16,7 19 7 15,-10 16 4-15,3 10 4 16,-5 7-1-16,-4 0-2 16,-3 0 2-16,-5 0 1 15,-5 0 3-15,3 2 2 16,-5-2-2-16,0 0 4 16,0 0 1-16,0 0 1 15,0 0-6-15,0-2-48 0,0-4-162 16,0-2-704-1</inkml:trace>
  <inkml:trace contextRef="#ctx0" brushRef="#br0" timeOffset="396.37">15237 9460 472 0,'0'0'781'0,"0"0"-756"16,0 0 68-16,0 0-65 15,0 0-27-15,0 0-1 16,76-22 4-16,-49 20-4 0,-6 2-8 16,-11 0-26-1,2 15-23-15,-12 8 19 0,0 6 38 16,-27 6 10-16,-8 3-2 16,-1-5 0-16,0-10 9 15,14-10 6-15,8-7 14 16,9-6-18-16,5 0-19 15,0 0-1-15,22 0-20 16,6 0 21-16,6 0 2 16,-1 0 3-16,-2 0 0 15,-11 10 8-15,-11 7 4 16,-2 8-6-16,-7 1 19 16,-9 7-8-16,-25-4-12 15,-4-1-10-15,-10-9-20 16,-2-12-74-16,-5-7-142 0,-9-5-662 15</inkml:trace>
  <inkml:trace contextRef="#ctx0" brushRef="#br0" timeOffset="612.91">14716 9408 1114 0,'0'0'15'15,"0"0"49"-15,0 0 74 16,79-16-45-16,-36 1-39 16,17-1-5-16,4-3-22 0,8-2-18 15,11 4-9-15,-1 5-3 16,-11 8-45-16,-1 2-73 16,-27 2-111-16,-27 0-384 15</inkml:trace>
  <inkml:trace contextRef="#ctx0" brushRef="#br0" timeOffset="829.13">15053 8735 1264 0,'0'0'25'15,"0"0"0"-15,0 0 40 0,0 0-40 16,0 0 60-1,0 0-34-15,62 104-5 0,-55-38-20 16,-7 10-16-16,0 14-5 16,0-3-5-16,-5-4-6 15,-2-8-84-15,0-11-103 16,-7-14-455-16</inkml:trace>
  <inkml:trace contextRef="#ctx0" brushRef="#br0" timeOffset="1229.39">14443 8998 649 0,'0'0'192'15,"0"0"-40"-15,0 0 49 16,0 0-59-16,0 0-41 16,0 0-19-16,3 40-28 15,2 26-31-15,2 38 24 16,0 37-19-16,-2 15-17 0,2 7 8 15,-5-3-13-15,3-22-4 16,2-23-2-16,3-28-9 16,-3-33-25-16,-2-22-5 15,-5-26-21-15,0-12-53 16,2-44-93-16,5-26 9 16,-2-28-567-16</inkml:trace>
  <inkml:trace contextRef="#ctx0" brushRef="#br0" timeOffset="1779.27">15483 8950 960 0,'0'0'60'0,"0"0"26"15,0 0-33-15,0 0-38 0,0 0 20 16,0 0 26-16,62-16-25 16,-35 9 4-16,-11-3-2 15,-4 8-17-15,-9-1-3 16,-3 3 9-16,0 0 39 16,0 0 5-16,0 0-14 15,0 0-13-15,0 0-13 16,4 0-15-16,-4 15-6 15,3 25-6-15,-3 19 0 16,0 26 12-16,0 9 10 16,0 10-3-16,0 17-5 15,0 3-9-15,-7 8-4 0,-3-4 1 16,3-14-6-16,2-18 1 16,3-25-1-16,-3-26-1 15,5-21-9-15,0-17-33 16,0-7-42-16,0-40-45 15,-14-26-71-15,-17-31-643 16</inkml:trace>
  <inkml:trace contextRef="#ctx0" brushRef="#br0" timeOffset="2715.1">13679 9365 597 0,'0'0'218'0,"0"0"-169"16,0 0 5-16,0 0-14 15,0 0-40-15,0 0-8 16,0-11-106-16,7 11-206 16,2 0 73-16</inkml:trace>
  <inkml:trace contextRef="#ctx0" brushRef="#br0" timeOffset="3062.26">13679 9365 186 0,'105'-11'274'16,"-105"11"21"-16,0 0-27 0,0 0-70 15,0 10-50-15,-19 11-37 16,-10 19-70-16,-14 14-19 16,-12 8-2-16,-10 6 9 15,-4-2-8-15,-3 0-6 16,-2-7 3-16,10-4-6 15,6-9-5-15,15-14 2 16,17-14-4-16,14-11 1 16,10-2-6-16,2 2-6 15,9 2-6-15,22 8 10 16,8 4 2-16,13 3 0 16,-2 2 1-16,13 0 0 15,-6-3-1-15,5-1 0 0,-5-6 0 16,-2-4-3-1,-9-2-15-15,-13-5-18 0,-11-3-14 16,-8-2-18-16,-14 0-78 16,0 0-121-16,-21-7-435 15</inkml:trace>
  <inkml:trace contextRef="#ctx0" brushRef="#br0" timeOffset="3579.57">13671 9612 194 0,'0'0'943'0,"0"0"-934"0,0 0 9 16,0 0 19-16,0 0 20 16,0 0 8-16,58 63-4 15,-44-32-43-15,-9 4 0 16,-3 0 4-16,-2-2-11 15,0-4 2-15,0-10-7 16,0-5-6-16,0-5 1 16,0-6-1-16,0-3 0 15,0 0-3-15,0 0 1 16,0 0 0-16,0 0-9 16,0-5 10-16,0-11-2 15,0-11-4-15,0-8-1 16,15-8 6-16,6-1 1 0,10-1 0 15,-2 7-1-15,0 7 2 16,-13 12 0-16,-4 10 0 16,-5 7-1-16,-7 2 1 15,0 2 0-15,0 22 23 16,0 11 6-16,0 8 17 16,3-1-21-16,-3-1-10 15,0-5-2-15,0 2-6 16,0 0 0-16,0-5-5 15,-3-4-1-15,-1-5-1 16,-4-12 0-16,8-6-5 16,-2-6-34-16,2 0-20 0,0-9-31 15,0-17-102-15,0-7-261 16</inkml:trace>
  <inkml:trace contextRef="#ctx0" brushRef="#br0" timeOffset="3963.16">14049 9786 764 0,'0'0'167'16,"0"0"-165"-16,0 0 88 16,0 0 0-16,0 0-18 15,38-104-45-15,-31 67-14 0,1-6-10 16,-8-2-1-1,0-3 2-15,0 4-1 0,0 1 0 16,0 6 15-16,-8 16 19 16,6 6 28-16,-3 10 3 15,3 5 9-15,2 0-35 16,0 0-19-16,0 12-6 16,0 19-12-16,0 20 6 15,-5 18 0-15,-2 6-3 16,-3 6-2-16,-4-3-4 15,2-2-2-15,3-10 0 16,9-12-1-16,0-12-5 0,2-6-25 16,12-17-35-1,1-8-51-15,4-11-74 0,-3-2-60 16,-4-22-217-16</inkml:trace>
  <inkml:trace contextRef="#ctx0" brushRef="#br0" timeOffset="4507.1">14128 9552 574 0,'0'0'16'15,"0"0"122"-15,0 0 18 16,0 0-22-16,0 0-30 16,62 78-19-16,-62-45-38 15,0 7-28-15,0 3-9 16,0-8-10-16,0-4 0 0,0-13-7 15,0-8-38 1,0-8-16-16,0-2-30 0,0-9-15 16,0-19 39-16,0-8 67 15,0-2 0-15,7 3 0 16,3 7 2-16,4 7-2 16,5 6 8-16,-4 6 56 15,-1 1-35-15,0 8-3 16,-2 0 11-16,-2 0-11 15,-3 3-4-15,-2 9-1 16,-3 3 0-16,-2-4-7 16,0 8 0-16,0-3-14 0,0 6 0 15,0-4-8-15,0-6-33 16,0-2-59-16,0-10-69 16,0 0-125-16,0-14-17 15,7-12 308-15,0-5 3 16,-2 5 83-16,0 5 129 15,2 9-12-15,-4 7-69 16,4 5-65-16,5 0 1 16,-5 0 5-16,2 10-2 15,3 4-11-15,-4 2-10 16,-1 1 0-16,-5 2-27 16,3 0-10-16,-5 2-8 15,0-2-4-15,0 2-25 0,0-6-65 16,0-7-104-16,2-5-456 15</inkml:trace>
  <inkml:trace contextRef="#ctx0" brushRef="#br0" timeOffset="5296.21">15727 9486 704 0,'0'0'210'0,"0"0"-117"15,0 0 35-15,0 0-24 16,0 0-32-16,0 0-21 16,79-5-6-16,-67 27-7 0,-5 13 6 15,-5 14-14-15,-2 9-15 16,0 5-8-16,-2 1-4 16,-10-10-1-16,5-18-2 15,4-13 0-15,3-18-16 16,0-5-30-16,0-33-21 15,3-27-1-15,16-19 45 16,7-14 3-16,-4 13 11 16,2 16 9-16,-3 19 4 15,-2 24 1-15,-4 14 7 16,-3 7 1-16,2 12 6 16,-5 21 15-16,3 12-1 15,-9 6-11-15,2 4-8 0,-5-3-9 16,0-10 2-1,0-4-7-15,0-12-10 0,0-4-81 16,-8-14-150-16,8-8-706 16</inkml:trace>
  <inkml:trace contextRef="#ctx0" brushRef="#br0" timeOffset="5613.37">16136 9552 531 0,'0'0'303'0,"0"0"-128"16,40-109-67-16,-21 69-79 0,3 1-22 16,-5 3-5-1,-3 5 13-15,-7 5-6 0,-2 5 10 16,-5 4 47-16,0 4 0 16,0 8 11-16,0 2-11 15,0 3-20-15,0 0-10 16,0 0-18-16,0 16-6 15,0 17-7-15,-5 20 6 16,-9 25-3-16,-1 11-3 16,-1 6 1-16,1-6-1 15,3-15-4-15,10-16-1 16,2-15 0-16,2-17-35 16,20-17-46-16,4-9-57 15,-2-23-105-15,2-24-169 16</inkml:trace>
  <inkml:trace contextRef="#ctx0" brushRef="#br0" timeOffset="6129.39">16329 9323 663 0,'0'0'9'16,"0"0"134"-16,0 0-19 15,0 0-45-15,0 0 9 16,72 85-32-16,-65-57 11 15,-2 7-42-15,-3 1-11 16,-2 2-6-16,0-7-6 16,5-15-4-16,-5-4-1 0,2-12-37 15,-2 0-49-15,5-9 32 16,2-24 33-16,1-5 24 16,1 0 1-16,3 17 1 15,-5 9 3-15,-7 12 1 16,3 0 14-16,-3 2 3 15,4 17-12-15,1 10 25 16,-5 6-21-16,0 1-4 16,0-6 0-16,0-9-10 15,0-11-1-15,0-8-23 16,0-2-93-16,15-22-62 16,13-17 40-16,10-16 127 15,8-1-84-15,-8 9-30 0,-2 14 125 16,-5 12 7-1,-7 13 155-15,-5 8-51 0,-5 0-10 16,-4 9-4-16,-3 13 12 16,-2 6-3-16,0 3-26 15,-5 4-13-15,0 3-7 16,0-3-17-16,-5-7-33 16,-2-3-9-16,2-9-1 15,5-11-53-15,0-5-117 16,0-13-296-16</inkml:trace>
  <inkml:trace contextRef="#ctx0" brushRef="#br0" timeOffset="6479.4">16750 8965 1413 0,'0'0'32'16,"0"0"103"-16,0 0-68 16,0 0-47-16,0 0-16 15,0 0 3-15,91 79 13 16,-39-41-13-16,3 0 0 16,3 2-7-16,-6-7 1 15,-9 0 0-15,-7-4-1 16,-10-8 1-16,-11-5-1 0,-8 1 2 15,-7 2 2-15,0 7 6 16,-26 17 2-16,-22 20 7 16,-12 18-8-16,-9 6-2 15,4-4 1-15,10-20-1 16,15-15-9-16,6-15-9 16,10-13-56-16,-2-10-65 15,-5-10-184-15</inkml:trace>
  <inkml:trace contextRef="#ctx0" brushRef="#br0" timeOffset="7530.04">13875 10414 428 0,'0'0'117'0,"0"0"-55"15,0 0-25-15,0 0 98 16,100 47-59-16,-47-23-45 15,11-5-23-15,5-5-4 16,10-12 0-16,12-2-4 16,7-16-2-16,10-18 2 15,4-10 4-15,0-6 6 16,3-1-4-16,-19 10-6 16,-8 17-4-16,-16 24-8 15,-17 2-8-15,-7 31 20 16,-17 5 0-16,2 0 10 0,-7-10-2 15,-4-3-4-15,-1-12 0 16,1-6 8-16,7-4-3 16,6-3-1-16,16-10-1 15,8-13 1-15,18-10-8 16,4-7 0-16,10-3-13 16,7-4-54-16,-2-7-6 15,-3 2 29-15,-2 5 37 16,-15 11 7-16,-21 15 3 15,-17 12 1-15,-14 9-2 16,-14 0 27-16,2 0-4 16,-12 4 9-16,7 8 7 0,-5 7-2 15,5 7-21-15,1 2 2 16,11-1-3-16,5-7-4 16,9-1-13-16,10-12-4 15,10-7-22-15,6-21-25 16,11-24 1-16,-1-16-68 15,8-12-151-15,-1 0 41 16,1 7 196-16,-11 13 32 16,-6 18 127-16,-17 16 14 15,-9 12 34-15,-13 7-28 16,-4 5-6-16,-3 11-12 16,-2 3-21-16,-5 0-35 0,3 0-18 15,2-5-21 1,2-2-23-16,1-2-9 15,-1-10-2-15,0 0-28 0,5-8-97 16,-11-20-178-16</inkml:trace>
  <inkml:trace contextRef="#ctx0" brushRef="#br0" timeOffset="7666.76">17467 9443 755 0,'0'0'0'0,"0"0"-381"16</inkml:trace>
  <inkml:trace contextRef="#ctx0" brushRef="#br0" timeOffset="13396.34">14984 10399 24 0,'0'0'56'16,"110"-54"-20"-16,-65 26-14 15,3 0-14-15,-5-3-6 16,-7-5 8-16,-3-8-7 16,-4-13 10-16,-3-19-11 15,3-11 1-15,-8-12-3 0,1-1 7 16,-3 6 1-16,-2 11 40 16,2 17-8-16,-3 18 0 15,-1 12-20-15,-3 12-8 16,-5 10-4-16,-2 0-1 15,-5-2-2-15,0-11 12 16,0-8-2-16,-12-19-15 16,-7-15-2-16,-3-6-23 15,-2-11-62-15,3 2 69 16,-1 11 8-16,3 6 0 16,0 11 10-16,2 13 8 15,3 10-6-15,-8 12-2 16,1 9-10-16,-3 2-5 0,-5 8-73 15,1 2-63-15</inkml:trace>
  <inkml:trace contextRef="#ctx0" brushRef="#br0" timeOffset="43339.24">8052 13918 27 0,'0'0'63'0,"0"0"-17"15,0 0-41-15,0 0-5 16,0 0-38-16,0 0-23 16,0 0 19-16</inkml:trace>
  <inkml:trace contextRef="#ctx0" brushRef="#br0" timeOffset="43546.31">8052 13918 40 0,'3'0'55'16,"-3"0"-2"-16,0 0-5 16,0 0-12-16,0 0-1 15,0 0-3-15,0 0 3 0,0 0 5 16,0 0 5-16,0 0-1 16,0 0-3-16,0 0-17 15,0 0-21-15,0 0 2 16,0 0-5-16,0 0 0 15,0 0-3-15,0 0-11 16,0 0-18-16,0-5-69 16,0-5-159-16</inkml:trace>
  <inkml:trace contextRef="#ctx0" brushRef="#br0" timeOffset="44780.22">8033 13903 105 0,'0'0'119'15,"0"0"-46"-15,0 0-43 0,0 0 2 16,0 0 23-1,0 0-38-15,-5-23-17 0,3 18-57 16,-12 0-229-16</inkml:trace>
  <inkml:trace contextRef="#ctx0" brushRef="#br0" timeOffset="45612.62">6391 14269 12 0,'0'0'68'0,"0"0"-68"0,0 0-13 16,0 0 13-16,0 0-10 16,0 0 10-16,36-2 0 15,-19 2 3-15,9 0-1 16,3 0-2-16,7 10 0 16,9 11 0-16,5 0-5 15,12 3-25-15</inkml:trace>
  <inkml:trace contextRef="#ctx0" brushRef="#br0" timeOffset="45978.92">7969 14241 7 0,'0'0'20'16,"90"-30"-5"-16,-47 22-7 15,-4 8-8-15,-6 0-8 16,-7 0 0-16,-11 12 8 0,-6-3 8 15,-9-4 15-15,0-2 35 16,0-3 98-16,0 0 33 16,0 0-43-16,0 0-65 15,0 0-68-15,0 0-13 16,0 0-55-16,0 0-43 16,0-10-38-16,0 1-64 15</inkml:trace>
  <inkml:trace contextRef="#ctx0" brushRef="#br0" timeOffset="46557.26">10495 14241 80 0,'0'0'41'15,"0"0"-11"-15,0 0 83 16,0 0-40-16,0 0-73 16,0 0-8-16,14 0-39 15,5-7-61-15</inkml:trace>
  <inkml:trace contextRef="#ctx0" brushRef="#br0" timeOffset="47112.29">12333 14305 50 0,'0'0'55'0,"0"0"11"16,0 0-8-16,84-15-33 16,-70 15-25-16,-2 8-2 15,-10 4-23-15,-2 4-107 16</inkml:trace>
  <inkml:trace contextRef="#ctx0" brushRef="#br0" timeOffset="52745.71">7192 14545 19 0,'0'0'59'0,"0"0"-19"15,0 0 31-15,0 0-1 0,0 0-32 16,0 0-33-16,91 83-5 15,-65-67 2-15,-5-1-2 16,3-5-30-16,-2-3-17 16,4-5-19-16,0-2 5 15,6-2 11-15,-4-20 50 16,13-4-41-16,2-4 32 16,12-3 9-16,9-3 0 15,10 10 0-15,-2 7 0 16</inkml:trace>
  <inkml:trace contextRef="#ctx0" brushRef="#br0" timeOffset="84562.19">21246 10508 45 0,'0'0'81'0,"0"0"-8"16,0 0-40-16,0 0-18 16,0 0 2-16,0 0 21 15,0 0 27-15,0 0-31 16,-62 7-2-16,62-7 5 0,0 3 2 15,0-3 7-15,-3 2-8 16,3-2 4-16,0 0 13 16,0 0 1-16,0 0 1 15,0 0 0-15,0 0-23 16,0 0-14-16,0 0-20 16,0 0-2-16,0 2-10 15,3 13 6-15,11 3 6 16,5 11 6-16,-2-3-4 15,2 0-2-15,-2-5 0 16,2-7 0-16,-5-4 0 16,0-6-4-16,5-4-8 15,-9 0-4-15,9 0-3 0,0-1 17 16,3-12 2 0,-1 1-2-16,1 5 0 0,2 1-7 15,9 6-5-15,-4 0-14 16,7 0-16-16,-5 0 16 15,-7 0 3-15,-3 0 0 16,1-3 16-16,-8-2-3 16,-2 1 5-16,0-1 0 15,-5-3 7-15,0 6 0 16,0 0 7-16,-4 2-2 16,2 0-5-16,2 0-7 15,0 0 2-15,7 0 5 0,1 2 0 16,9 0-16-16,7-2-10 15,4 0-65-15,1-9-27 16,7-7 26-16,5-3 2 16,-5 0 2-16,-2 2 9 15,-10 3 42-15</inkml:trace>
  <inkml:trace contextRef="#ctx0" brushRef="#br0" timeOffset="84657.32">22187 10520 29 0,'0'0'69'16,"0"0"-26"-16,0 0-15 15,0 0-8-15,0 0-20 16,0 0-5-16,98 23-117 16</inkml:trace>
  <inkml:trace contextRef="#ctx0" brushRef="#br0" timeOffset="104063.15">24044 7585 22 0,'0'0'20'0,"0"0"3"15,0 0-5-15,0 0-8 16,0 0 0-16,0 0-5 15,0 0-5-15,0 0 2 16,44 24-2-16,-33-17 0 16,4-3 3-16,-1 1 0 15,3 0-3-15,2-2 0 16,0-1-3-16,-2-2-2 16,2 0 10-16,-2 0-2 0,-3 0 2 15,5 0 2-15,0 0-7 16,-2 0 3-16,-3 0-3 15,8 0-5-15,-3-5-16 16,0-7-12-16,3 1 8 16,-1-1-3-16,1 2 9 15</inkml:trace>
  <inkml:trace contextRef="#ctx0" brushRef="#br0" timeOffset="104146.13">24551 7579 2 0,'0'0'0'15,"0"0"-2"-15,0 0 2 16</inkml:trace>
  <inkml:trace contextRef="#ctx0" brushRef="#br0" timeOffset="104328.53">24991 7501 113 0,'0'0'20'0,"0"0"-20"16,0 0 8-16,0 0-1 16,0 0-7-16,0 0-2 15,48 23-56-15,-31-18-30 16</inkml:trace>
  <inkml:trace contextRef="#ctx0" brushRef="#br0" timeOffset="132329.18">23335 15749 367 0,'0'0'214'0,"0"0"-31"16,0 0 3-16,0 0-19 15,-70-79-34-15,63 67-63 16,0 7-19-16,2 2-10 15,3 3 9-15,2 0-17 0,0 0-8 16,0 0-4-16,0 0-7 16,0 0-7-16,0 0-4 15,0 0-2-15,0 0-1 16,0 0 2-16,0 0 1 16,0 0 2-16,0 0 5 15,0 0 7-15,0 0-1 16,0 0-7-16,0 3-7 15,7 11 0-15,7 5 8 16,3 3-7-16,2-6 5 16,3-2-6-16,-3-3 1 15,-2-1-2-15,2-5-1 0,-5 2 0 16,0-4 2-16,-2-3-1 16,-2 0-1-16,4 0 1 15,1 0-1-15,6 0 0 16,5-10 1-16,3-2 0 15,7-4 0-15,0 1-1 16,4 2 0-16,-6-2 0 16,-3 3 0-16,-5 3 0 15,-7 2 1-15,-4 4-1 16,-13-1 0-16,3 4 0 16,-3 0 0-16,-2 0-2 15,5 0 2-15,-3 0 0 16,6 0 0-16,6 12 2 15,0-1 4-15,3 1-3 16,-3 0-1-16,8-1-1 0,-5 1-1 16,2-2 2-16,2-3-1 15,-2 0-1-15,-2-2 0 16,2-5 0-16,-2 0-1 16,4 0 1-16,6 0 0 15,1-16 0-15,1-6 0 16,0-2 1-16,-3 6-1 15,-7 3 0-15,-5 8 0 16,-4 2-1-16,-3 5-1 16,0 0 2-16,-2 0-1 15,5 0 1-15,2 5 1 16,-3 15 1-16,8 0 7 0,-3 6 4 16,1 2-3-16,1-3-3 15,6-2-4-15,-1-6-1 16,6-9-2-16,1-3-2 15,6-5 2-15,2-8-2 16,4-19 1-16,-4-8-1 16,-2-1-6-16,-6 6 7 15,-6 9-3-15,-13 11-3 16,-1 8 4-16,-4 2 0 16,3 4 1-16,3 15 2 15,2 12 6-15,2 2-4 16,-2-2 1-16,-2 0 1 15,2-11 2-15,5-3-1 0,2-3-5 16,7-7 0-16,5-7 0 16,5 0 0-16,2-5 0 15,0-13 0-15,3-8-1 16,-5-5 0-16,-3 3-4 16,-4 4 3-16,-8 5-2 15,-6 10 2-15,-3 4 0 16,-5 3-1-16,-7 2-1 15,2 0 4-15,3 2 0 16,-3 8 3-16,3-1 4 16,-2 0 0-16,1 1 1 15,-1-3-1-15,9 0-7 0,2-5-1 16,3-2 0-16,9 0 0 16,8-5-3-16,-3-11 0 15,7-1-3-15,-2 1-3 16,-8 7-5-16,-11-1 1 15,-2 6 9-15,-6 4 4 16,-7-2-1-16,3 2 2 16,-5-3 0-16,3 3 1 15,-3 0 0-15,4 0-1 16,4 0 5-16,1 0 4 16,3 0 0-16,-2 0-4 15,4 0-4-15,0 0 1 16,5 0 0-16,-4 0-2 0,-3 0 0 15,-3 0 0 1,3 0 0-16,-5-2-4 0,-4-1-8 16,-3-2-14-16,0-7-34 15,0-1-50-15,-24 8-226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9T06:43:25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4042 9661 24 0,'0'0'46'15,"0"0"-44"-15,0 0-2 16,0 0-72-16</inkml:trace>
  <inkml:trace contextRef="#ctx0" brushRef="#br0" timeOffset="2910.37">6597 10646 34 0,'0'0'71'0,"0"0"-71"16,0 0 0-16,91 2 0 0,-48 0 5 16,9 5-5-16,5 3 0 15,6 8-38-15</inkml:trace>
  <inkml:trace contextRef="#ctx0" brushRef="#br0" timeOffset="7072.48">4871 12047 9 0,'0'0'0'0,"0"0"-9"15</inkml:trace>
  <inkml:trace contextRef="#ctx0" brushRef="#br0" timeOffset="7911.61">6198 11981 65 0,'0'0'76'0,"0"0"-13"16,0 0-38-16,0 0-25 15,0 0-20-15,0 0-104 0</inkml:trace>
  <inkml:trace contextRef="#ctx0" brushRef="#br0" timeOffset="8927.61">6198 11981 337 0,'-77'-42'64'0,"77"42"-64"15,5 0-7-15,0 0 7 16,2 0 0-16,2 0 49 16,6 0 48-16,4 0 28 15,-2 0-70-15,4 5-25 16,3-3 8-16,0 0-17 15,5-2-8-15,6 0 6 16,4 0-13-16,6-9-6 0,3-7 0 16,7-4 8-16,-5 2-3 15,0-1-3-15,3 10-2 16,-3 4-5-16,5 5-9 16,-5 0-18-16,-2 0 24 15,-3 0-20-15,-4 0 23 16,2 0 10-16,-2-10-10 15,-3-4 3-15,3-2 2 16,2-1 2-16,-3 1 5 16,1 1-3-16,-3 8-4 0,7 1 0 15,-2 3 0 1,-2 3 0-16,2 0-9 0,-7 0 1 16,5 0 8-16,-3-5-5 15,-2-4-4-15,9-4-24 16,-7 0-5-16,8 1 10 15,-8 2 7-15,-5 4 5 16,1 3 9-16,-10 3 2 16,2 0-19-16,-4 5 15 15,-1 9 9-15,-7 0 16 16,6-3 10-16,-4 4 5 16,-1 0-20-16,4-4-11 15,-2-4-2-15,6-5 2 16,1 1 2-16,5-3-2 15,4 0-4-15,1-3-1 0,2-6-2 16,7-2 3 0,0 1 4-16,0 5 0 0,5 3 0 15,-5 2-10-15,-7 0 3 16,4 0 7-16,-4 0-5 16,-7 0 8-16,4 0-3 15,-7 0 0-15,-4 0 2 16,2 0-2-16,-5 0 0 15,7 2 5-15,-4 3-5 16,-1-5 0-16,1 0 2 16,-1 0-2-16,8 0-2 15,0-10 2-15,2 0 2 16,5 8 3-16,-1 1-5 16,6 1 2-16,-5 0 10 15,2 0-1-15,0 1 5 0,-2 4-11 16,-7-3 0-16,-5-2-1 15,7 0 24-15,-7 0 3 16,5 0 23-16,2-2 1 16,-3-4-18-16,-4 1-5 15,-2 2 0-15,-3 1 5 16,0-1 11-16,-5 3 2 16,-4 0 3-16,2 0 1 15,-5 0 1-15,3 0-3 16,1 0-10-16,-1 0-4 0,2 0-13 15,-2 0-15 1,6 0-5-16,-6-2 0 0,2 0-5 16,-5-1 0-16,-5 1 0 15,-2-6-27-15,-2-3-72 16,-34 4-120-16</inkml:trace>
  <inkml:trace contextRef="#ctx0" brushRef="#br0" timeOffset="17294.68">9450 16069 60 0,'0'0'124'0,"0"0"16"15,0 0 30 1,0 0 17-16,0 0-32 0,0 0-56 16,0 0-34-16,0 0-23 15,0-3-20-15,0 3-9 16,0 0-11-16,0 0-2 16,0 0-7-16,5 0 7 15,2 0 0-15,3 0 5 16,2 0-5-16,-2 0 2 15,1 0 0-15,4 0-1 16,-1 0-1-16,5 0 0 16,3-2 2-16,-1-3-2 0,3-2 0 15,2 0 0 1,1-1 0-16,-6 0 0 0,1 0 3 16,-5 4-1-16,6-4-4 15,-8 3 2-15,-1 1-5 16,-4 2 5-16,-3 0 2 15,0 2-2-15,0-3 0 16,0 3 0-16,1 0 1 16,3 0-1-16,-3 0 2 15,4 0-5-15,-3 0 4 16,5 0-4-16,6 0 6 16,-6 0-4-16,7 0 1 15,-4 0 0-15,2 0 0 16,3 0 0-16,-1 0 0 15,1 0 1-15,-1-2-1 0,-2-1-1 16,3-1 1-16,4 4 0 16,-4-3 0-16,-1 3 0 15,1 0 0-15,4 0 0 16,-2 0 0-16,-2 0 0 16,9 0 0-16,-3 5 0 15,1 0 0-15,0 0 0 16,6-3 1-16,1-2-1 15,7 0 0-15,3 0-1 16,4-10-1-16,0-4-4 16,0-2-19-16,3 1-8 15,-10 3-16-15,-2 6-6 0,-10 3 3 16,-3 1 14 0,-6 2 13-16,2 0 7 0,-8 0 16 15,-4 0 2-15,3 0 5 16,-6 7 12-16,6 4 25 15,-1 4-1-15,5 1 0 16,3 6-18-16,4-4-11 16,3-3-12-16,4-5 0 15,-4-7-2-15,2-3-11 16,5 0-26-16,-5-6-12 16,0-8 9-16,-5-1 34 15,3 4 6-15,-8 4 0 16,6 2 2-16,1 2-2 0,1 3 2 15,4 0-3-15,3 0 3 16,0 0 0-16,-2 3 0 16,-11-1 0-16,-1 1 0 15,0-3 3-15,-6 0-1 16,-1 0-2-16,-6 0 0 16,5 0 0-16,-2 0 17 15,3 0 1-15,-1 2-5 16,0 0-7-16,1 1-4 15,-1-3-2-15,0 0 0 16,-2 0 0-16,3 0-4 16,-6-10-10-16,3-11-18 0,-12-5-78 15,0 10-436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9T06:44:58.4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9135 13058 138 0,'0'0'134'16,"0"0"-12"-16,0 0 32 16,0 0-44-16,0 0-48 15,0 0-32-15,0 0 16 16,0 0 64-16,-2 0 47 15,2 0-59-15,0 0-19 16,0 0-7-16,0 0-22 16,0 0-18-16,0 0-13 15,0 0-15-15,0 0-4 16,-5 5-8-16,5-2-30 16,0-1-19-16,-3 0-15 0,3 1-24 15,0-2-15-15,0-1-4 16,0 0-6-16,0 0 14 15,0 0 64-15,0 0 43 16,0 0 55-16,0 0 5 16,0 0-21-16,0 3-39 15,-7 4-15-15,-5 3-247 16</inkml:trace>
  <inkml:trace contextRef="#ctx0" brushRef="#br0" timeOffset="944.88">8953 14118 458 0,'0'0'17'16,"0"0"96"-16,0 0 102 15,0 0-102-15,0 0-41 16,0 0-26-16,-31-18-26 16,31 18 3-16,0 0 8 15,0 0 10-15,3 2 8 16,16 12 3-16,2 7-17 16,8 0-3-16,4 3-17 0,6-5-5 15,-3-5-10-15,4-10 0 16,3-4-6-16,-5-2-2 15,1-26-5-15,-6-10-17 16,1-8 10-16,-13 3 15 16,1 7 5-16,-13 19 2 15,-4 10 0-15,-3 7-2 16,3 0-4-16,-2 5-3 16,1 14-6-16,6 5 13 15,2 1 12-15,-3-3-9 16,3-8-3-16,0-2 0 15,5-7 0-15,5-5-6 0,4 0-6 16,2-5 12-16,6-13-3 16,2-2-7-16,0-1-2 15,-10 7-17-15,-5 4 5 16,-11 8 14-16,2 2 7 16,-12 0-5-16,0 0-1 15,0 0-18-15,0-2-15 16,0-10-32-16,-22-7-301 15</inkml:trace>
  <inkml:trace contextRef="#ctx0" brushRef="#br0" timeOffset="1394.64">9027 13417 391 0,'0'0'13'16,"0"0"63"-16,0 0 37 15,0 0 14-15,0 0-36 16,0 0-40-16,46-45 14 16,-32 29 3-16,1-8-29 15,4-4-15-15,0-10 20 16,-2-5-27-16,4 1-14 15,-2 2 6-15,-2 11-9 16,-5 11-8-16,-5 10-43 16,-2 6-5-16,-5 2-10 15,2 0-56-15,-2 0-76 16,5 2 6-16,-3 6-57 16</inkml:trace>
  <inkml:trace contextRef="#ctx0" brushRef="#br0" timeOffset="1711.76">9125 13033 611 0,'0'0'155'0,"0"0"-101"16,0 0 69-16,0 0-60 15,0 0-18-15,0 0 33 16,39-22-33-16,-20 19-11 15,2 1-34-15,-2-2 10 0,3-1-4 16,-5-2-5 0,-3 0 3-16,-2 2-4 0,-10 2 5 15,3 3-2-15,-5 0 0 16,0 10 28-16,0 16 21 16,-12 12-41-16,-2 4 9 15,-1-4-11-15,6-7-9 16,2-12-28-16,2-13-74 15,5-6-127-15,0-16-374 16</inkml:trace>
  <inkml:trace contextRef="#ctx0" brushRef="#br0" timeOffset="4685.62">9078 12593 184 0,'0'0'55'16,"0"0"53"-1,0 0-9-15,0 0-19 0,0 0 79 16,0 0 32-16,0 0-39 15,2-12-37-15,-2 10-15 16,0 2-21-16,0 0-18 16,0 0-20-16,5 0-16 15,-5 0-11-15,7-7-9 16,3 0 5-16,6-3 2 16,-1-2-9-16,1-1-3 15,6-4 1-15,-1 3 1 16,6-1-2-16,-8 3 0 0,-5 7-1 15,-4 4 0-15,-6 1-4 16,-1 0 5-16,2 0 19 16,-3 0 15-16,5 4-9 15,0 6-9-15,1 7 14 16,-1-4-7-16,5 4-11 16,0-3-8-16,-5 3-1 15,0 4 2-15,0 5-2 16,-5 5-1-16,-2 2 1 15,0 0 0-15,0-5-1 16,0-9 1-16,0-8-3 16,0-6-1-16,0-5 1 15,0 0-1-15,0 0-3 16,0 0-5-16,0-7-7 16,0-14 12-16,0-9-1 0,5-6-10 15,10-6-6-15,1-1 4 16,6 3-8-16,4 7 8 15,0 4 4-15,-4 12 10 16,-5 9-6-16,-3 8-7 16,-2 0 6-16,-2 0 6 15,-1 0 4-15,-2 0 17 16,0 5-7-16,3-3 1 16,-5-2-3-16,2 1-5 15,-5 2 3-15,3-3-1 16,-5 0-2-16,0 0 3 15,0 2-5-15,3-2-1 0,-3 0 0 16,0 3-1-16,4-3 1 16,-4 2 0-16,0 1-6 15,0-3 0-15,0 0-3 16,0 0 0-16,0 0-2 16,0 0 1-16,0 0-1 15,0 0-12-15,0 0-47 16,-7 0-97-16,-5-5-230 15</inkml:trace>
  <inkml:trace contextRef="#ctx0" brushRef="#br0" timeOffset="5415.68">9850 12434 100 0,'0'0'0'0,"0"0"-40"15,0 0 2-15</inkml:trace>
  <inkml:trace contextRef="#ctx0" brushRef="#br0" timeOffset="6944.85">9582 12262 604 0,'0'0'270'15,"0"0"-246"-15,0 0 36 16,0 0 7-16,0 0-43 15,0 0 33-15,57-21-11 16,-35 12-13-16,4-3-6 16,-2 3-5-16,-2 4-12 15,-8 3-2-15,3 2 3 16,-10 0-3-16,0 9 6 16,-5 10 23-16,-2 4 9 15,0 4-16-15,-7 1-2 0,-7-2-18 16,-1-2 4-1,1-1 1-15,2-7-7 0,-2 3-2 16,7-6 2-16,4-5 0 16,-2-3-8-16,5 0 0 15,0-3-7-15,0-2-4 16,0 3 4-16,12-3 4 16,5 0-6-16,2-3-6 15,3-9-26-15,-1-4-64 16,6 2-12-16,-6 4-98 15,-4 8-426-15</inkml:trace>
  <inkml:trace contextRef="#ctx0" brushRef="#br0" timeOffset="7394.47">9936 12442 943 0,'0'0'136'0,"0"0"14"16,0 0-16-16,0 0-67 16,0 0-24-16,0 0-15 15,-53 17-17-15,46 4-11 16,-5 4 1-16,5 4 0 16,-5-5 0-16,2-1-2 15,3-6-2-15,2-5-14 16,5-8-8-16,0-4-14 0,0 2-11 15,0-2-27-15,5 0 29 16,9 0 1-16,1 0 21 16,4-6 26-16,-2-1 4 15,-3 4 10-15,5 3-12 16,-9 0 3-16,-3 0-3 16,0 0 39-16,-7 5-1 15,0 6 18-15,0 4-3 16,-2 6-17-16,-13 1-22 15,-4-2 8-15,2 2-15 16,-4-6-8-16,2-1-1 16,0-9-9-16,4-3-31 15,6-3-37-15,4-3-121 16,5-13-258-16</inkml:trace>
  <inkml:trace contextRef="#ctx0" brushRef="#br0" timeOffset="7603.59">10070 12510 695 0,'0'0'156'15,"0"0"23"-15,0 0-4 16,0 0-81-16,0 0-27 16,4 86-12-16,-4-51-34 15,0 0-9-15,0 1-5 16,0-8-4-16,0-5-3 15,0-8-5-15,0-8-26 0,0-7-46 16,0-2-81-16,7-27-115 16,-2-13-52-16</inkml:trace>
  <inkml:trace contextRef="#ctx0" brushRef="#br0" timeOffset="7761.53">10096 12232 884 0,'0'0'79'0,"0"0"-19"16,0 0 19-16,0 0-62 15,0 0-17-15,12 73-9 16,-3-61-119-16,3-5-283 0</inkml:trace>
  <inkml:trace contextRef="#ctx0" brushRef="#br0" timeOffset="8144.62">10222 12426 784 0,'0'0'130'0,"0"0"-62"16,0 0 124-16,22 89-116 16,-10-63-31-16,-5 0-7 15,0 0-24-15,0 0-2 16,-7 1-4-16,0-7-2 0,0 1-3 15,0-6-3-15,0-8-3 16,0-5-5-16,-4-2-6 16,1-2-39-16,3-20-11 15,0-11 45-15,7-11 13 16,15-3-17-16,4 4-13 16,3 10 8-16,-8 13 28 15,1 12-2-15,-8 8-4 16,1 0 5-16,-3 2 1 15,-10 14 58-15,3 8 29 16,-5 5-38-16,0 4-8 16,0 4-23-16,0 1-12 15,-7 2-6-15,-1-7-3 16,1-12-40-16,7-6-115 16,0-15-253-16</inkml:trace>
  <inkml:trace contextRef="#ctx0" brushRef="#br0" timeOffset="8478.4">10559 12464 864 0,'0'0'221'0,"0"0"-83"16,0 0-30-16,0 0-89 16,0 117 3-16,0-67-5 15,5-3-9-15,5-7-7 0,4-9-1 16,10-15-10-1,0-6-27-15,5-10-40 0,-1-15-23 16,3-13 32 0,-9-14 16-16,-5-7-59 0,-5-4 9 15,-12 2 31-15,0 1 71 16,-15 7 33-16,-6 10 40 16,-6 15 24-16,1 11 11 15,2 7-28-15,-2 18-30 16,2 15-26-16,0 10-24 15,3 4-7-15,6 0-51 16,1-2-126-16,7-12-269 16</inkml:trace>
  <inkml:trace contextRef="#ctx0" brushRef="#br0" timeOffset="8639.76">10545 12608 1150 0,'0'0'75'0,"0"0"67"16,0 0-100-16,0 0-37 16,0 0 15-16,0 0-11 15,74 16-9-15,-45-11-17 16,-5-5-118-16,-5 0-301 16</inkml:trace>
  <inkml:trace contextRef="#ctx0" brushRef="#br0" timeOffset="9328.62">11002 12527 836 0,'0'0'103'0,"0"0"148"15,0 0-113-15,0 0-49 16,0 0-22-16,0 0-15 15,-43-10-16-15,26 10-17 16,-2 0-3-16,0 0-16 16,-3 3 0-16,5 11-1 15,5 2-3-15,3 13-4 16,4 2-10-16,5 8-6 16,0-1-3-16,5-7-14 15,9-5-16-15,8-12-9 16,-1-12-31-16,1-2-3 15,-1-8 0-15,1-28 63 0,-3-9 35 16,-2-14-14-16,-5-5 7 16,-3-7-30-16,-9 0 39 15,0-2 2-15,0 5 8 16,-2 9 31-16,-5 12 29 16,-1 18 1-16,8 10 9 15,-4 13-8-15,4 6-14 16,0 0-1-16,0 5-34 15,0 15-11-15,0 13 19 16,0 10-7-16,0 8-9 16,0 9 0-16,0 1-7 15,0 3-3-15,0 2-3 16,4-2-2-16,-1-12 0 0,4-5-1 16,0-14-15-16,5-10-26 15,0-6-48-15,-2-8-60 16,2-9-39-16,-3 0-179 15,3-21-333-15</inkml:trace>
  <inkml:trace contextRef="#ctx0" brushRef="#br0" timeOffset="9678.53">11145 12515 941 0,'0'0'34'0,"0"0"78"0,0 0-77 16,0 0-34-16,0 0 29 16,0 0 3-16,50 93-7 15,-43-55-23-15,1-6 7 16,-6-3-6-16,-2-6-4 16,0-9 5-16,0-6-1 15,0-8-4-15,0 0-1 16,0-8-24-16,0-18-5 15,0-10 30-15,5-13 11 16,-3-5-11-16,10 2-15 16,2 9 1-16,1 18 3 15,-1 10 10-15,-7 13-2 16,5 2-14-16,-5 0-9 0,3 12 9 16,-3 6-54-16,0 7-8 15,1-5-383-15</inkml:trace>
  <inkml:trace contextRef="#ctx0" brushRef="#br0" timeOffset="10145.68">11506 12541 1097 0,'0'0'58'16,"0"0"-16"-16,-93-21 13 16,74 18 14-16,4 3-22 15,8 0-29-15,5 15-18 16,2 8-1-16,0 10-3 16,0 5 4-16,0 2-2 15,9-7 2-15,6-5 0 16,-3-8-4-16,-3-9-33 15,5-9 5-15,1-2-11 16,-1-13-22-16,3-25 61 16,4-19 3-16,-4-9 1 15,2-12-13-15,-2-2-21 16,-5 2 34-16,-10 5 4 0,3 9-2 16,-5 19 17-16,0 20 11 15,0 12 17-15,0 9 20 16,0 4 15-16,0 9-25 15,0 24-29-15,-5 19-20 16,-4 17-4-16,-3 13 2 16,-3 6-5-16,1-4-1 15,7-11-8-15,7-18-64 16,0-27-142-16,21-18-285 16</inkml:trace>
  <inkml:trace contextRef="#ctx0" brushRef="#br0" timeOffset="10478.41">11680 12534 446 0,'0'0'623'0,"0"0"-528"16,-19 82 29-16,19-46-84 16,0 2-21-16,8-3-9 15,11-7-10-15,0-6-6 16,-3-10-28-16,4-12-44 15,-4 0-21-15,-1-14-4 16,-3-19 39-16,2-10 28 16,-7-7-29-16,-2-4 19 15,-5 0 21-15,0 2 25 16,-5 14 8-16,-9 12 49 0,-1 14 50 16,-4 12 23-16,3 15-42 15,-11 18-31-15,6 16-38 16,-5 6-17-16,11-2-2 15,1-3-4-15,11-12-18 16,3-10-60-16,0-13-165 16,0-15-476-16</inkml:trace>
  <inkml:trace contextRef="#ctx0" brushRef="#br0" timeOffset="10644.5">11659 12664 242 0,'0'0'821'16,"0"0"-792"-16,0 0 76 16,0 0-73-16,0 0-28 15,0 0-4-15,84 17-12 16,-63-32-103-16,-7-2-408 16</inkml:trace>
  <inkml:trace contextRef="#ctx0" brushRef="#br0" timeOffset="11428.02">12113 12558 857 0,'0'0'150'0,"0"0"44"15,0 0-106 1,0 0-63-16,0 0 8 0,-81 5-14 16,66-5 3-16,8 0 16 15,5 0 6-15,-3 0-12 16,3 0 8-16,2 0-2 16,0 2-14-16,-5 12-5 15,-2 7-6-15,-5 12-13 16,5 5 2-16,-1-5 0 15,6 0 0-15,2-7-2 16,0-4 0-16,0-6-6 16,7-4 2-16,3-2-14 15,9-9-15-15,-5-1-5 16,5 0 3-16,-4-6 0 16,6-19 13-16,-6-12 19 0,1-12-14 15,1-12-6-15,-10-13 6 16,-4-4 8-16,-3-2-1 15,0 2 10-15,-3 9 4 16,-9 13 1-16,0 13 8 16,5 18 1-16,5 10 23 15,-3 5-9-15,5 10-8 16,0 0-1-16,0 0 0 16,0 0-13-16,0 0-5 15,0 0-1-15,0 20 4 16,5 10-2-16,2 15 17 15,0 12-3-15,0 4-5 0,-2 5 1 16,-3 1-2-16,3-4-7 16,-2-4 1-16,1-9-4 15,4-12 0-15,-6-8-19 16,5-4-15-16,-2-12-24 16,4-5-50-16,3-9-96 15,-2-4-217-15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9T06:47:29.1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14367 16141 85 0,'0'0'109'16,"0"0"-4"-16,0 0 12 15,0 0-17-15,0 0-35 16,0 0-13-16,0 0-39 0,-14 0 1 16,14-1 21-1,0 1-8-15,0 0-3 0,0 0-24 16,0 0-2-16,0 0-16 16,0 0-11-16,0 0-3 15,7 0 32-15,5 0 0 16,2 0-7-16,-4 0-7 15,9 1-9-15,-3-1-5 16,8 0 9-16,-2 0-41 16,2 0-53-16,2 0 46 15,3 0-20-15,-1-4-22 16,6-8 21-16,-3-2 38 16,0 0 50-16</inkml:trace>
  <inkml:trace contextRef="#ctx0" brushRef="#br0" timeOffset="27565.41">7397 7373 186 0,'0'0'215'0,"0"0"-180"16,0 0 86-16,0 0 57 16,0 0-41-16,0 0-40 15,0 0-22-15,0 0-11 16,0 0-17-16,-21-7-11 16,18 7 4-16,3 0 4 15,0 0-2-15,-4-2 2 16,1-1-2-16,-9-1-23 15,5-4 4-15,-2 1-16 16,1 0 7-16,1 4 4 16,3 1-5-16,4 2 6 15,0 0-6-15,0 0-13 16,0 0 0-16,0 0-5 16,0 0 0-16,0 0 2 15,0 0-1-15,0 0 4 0,0 0 0 16,7 0-2-16,7 0 3 15,0 5-1-15,8 12 1 16,9 4-1-16,-2 12 1 16,-1 0 5-16,1 1-5 15,-3-4 0-15,-9-14-1 16,2-4 0-16,-5-7-1 16,-6-5 0-16,-1 0-2 15,-5-2 2-15,5-18 1 16,1-8 4-16,3-2 4 15,1 1-5-15,-2 12-3 16,-3 10 0-16,0 6-5 0,8 1 2 16,4 0 0-16,2 0 3 15,1 0 0-15,-1 0-4 16,-2 0 4-16,-2 0-1 16,-2 0 1-16,-4 0 1 15,-8 0-1-15,2 0 1 16,-5 0 2-16,0 0-1 15,0 0-2-15,0 0 0 16,2 0-3-16,10 6-1 16,0 6 4-16,-2-2 1 15,4-3-1-15,0-1 1 16,8-6-1-16,4 0 0 16,0 0-2-16,5-18 1 0,5-5 1 15,-5 1 3 1,-7 3-3-16,-9 10 1 0,-4 6-1 15,-8 3 2-15,-3 0-2 16,5 0 3-16,-5 0-1 16,0 8 5-16,7 1 2 15,-5 2 8-15,3-3-8 16,2-1-9-16,3-5 1 16,-3-2-2-16,5 0 1 15,-5 0-3-15,5 0 3 16,-5 0-6-16,-4 0-14 15,-3 0-32-15,0 12-46 0,-15 12-109 16</inkml:trace>
  <inkml:trace contextRef="#ctx0" brushRef="#br0" timeOffset="29465.71">9113 7571 511 0,'0'0'91'0,"0"0"-70"16,0 0 64-1,0 0 8-15,0 0-8 0,0 0 56 16,0 0-52-16,-71-49-22 15,71 49-20-15,0 0-35 16,0 0-12-16,14 9 0 16,15 10 0-16,4 2 41 15,3 0-31-15,0 1 8 16,-3-6-9-16,-2-6-3 16,3 0 1-16,2-7-5 15,4-3 12-15,3 0-5 16,8-1 8-16,4-14 3 15,2-4-9-15,0-4-9 16,10-1 2-16,-5 3-3 0,-4-3 3 16,4 7-2-16,-9 4-1 15,-8 6-1-15,-7 7 0 16,-4 0 0-16,-1 0 4 16,-2 12 4-16,3 4 12 15,-3 1-8-15,7 1-3 16,-2 1 6-16,0-5-7 15,-3-2-6-15,3-2-2 16,0-8 0-16,4-2 0 16,-1 0-1-16,1-14 0 15,8-7 1-15,-10-1-4 16,3 1 3-16,-5 7 1 16,0 6-1-16,-10 7 1 0,0 1-1 15,-4 0 1 1,-1 0 0-16,1 6 0 0,-3 4 3 15,2 5-2-15,1-2 1 16,2-1 6-16,7 0-6 16,5-3-1-16,7-9-1 15,7 0 1-15,7 0-1 16,5-16-2-16,1-8-4 16,-1 1 4-16,0-3 0 15,-2 3-2-15,-5 1 3 16,-5 6 1-16,-2 1 1 15,-13 8-1-15,-6 2 0 0,-5 5 0 16,-2 0 5-16,-6 7 5 16,3 8 13-16,-2 3-7 15,2-1-9-15,0-1-4 16,5-1 0-16,5-3-3 16,4-6 0-16,10-3-3 15,5-3 3-15,7-8-2 16,5-12-8-16,7-6-4 15,-10 2 4-15,5 5 2 16,-7 5 4-16,-9 10 3 16,2 4 0-16,-5 0 1 15,0 0 0-15,-3 0 3 16,1 1 1-16,-3 2-4 16,0-1 1-16,1-2-1 15,1 0 2-15,3-2-1 0,-2-12 2 16,0-1-2-16,-10-3 2 15,2 1-1-15,-9 3-2 16,0 2 2-16,-7 7-2 16,4 5-3-16,-2 0 3 15,3 0 1-15,4 15 1 16,-4-6-2-16,-1 0 1 16,1 1 0-16,-8-5-1 15,-2-3 1-15,-5 1-1 16,-7-3 1-16,0 0 4 0,0 0 2 15,0 0-2 1,-5-5-5-16,-16-5-27 0,-15-2-79 16,-5 7-240-16</inkml:trace>
  <inkml:trace contextRef="#ctx0" brushRef="#br0" timeOffset="30799.43">13404 7758 609 0,'0'0'179'16,"0"0"-177"-16,0 0-2 15,0 0 6-15,0 0 20 16,0 0 5-16,9-2-12 16,3 2 27-16,-2 0 52 15,4 0-45-15,5 0-5 16,-4 0-21-16,6 0-4 15,5-3 0-15,3-4-6 16,-5-3 5-16,2 6-18 0,-4 1-2 16,-8 3 2-16,0 0-4 15,-6 0 1-15,-1 5-1 16,0 10 24-16,-2 10 13 16,-3 6 13-16,-2 7-13 15,0 2-1-15,0-2-8 16,0 0-10-16,0-3-3 15,0-2-3-15,0-3-8 16,0-1 3-16,0 1-1 16,7 2-3-16,3-4 0 15,-1-2-2-15,3-7-1 16,5-3-2-16,9-9-1 16,5-4 0-16,10-3 3 0,2-3 0 15,3-11 0 1,-3 3-6-16,-5-2 1 0,-7 9 5 15,-7-1 0-15,-5 5-2 16,-10 0 2-16,3 12 1 16,-2 6 2-16,-5 13 9 15,2 0-1-15,-7 5 15 16,5-3-4-16,2-3 2 16,7-6-16-16,3-5-8 15,9-10-3-15,3-7 3 16,7-2 0-16,0 0-1 15,4-9 0-15,-4 0 1 0,-2 1 1 16,-11 8-1-16,1 0-2 16,-7 0 2-16,-3 13 0 15,-2 0 3-15,-4-6 0 16,-1 3-1-16,0-5 0 16,0 2-1-16,0 4 5 15,8 4 2-15,4 1 5 16,-3 6 3-16,11-1-6 15,-3-2-4-15,7-1-2 16,-3-3-2-16,1-4 0 16,0-4 1-16,-3-2 0 15,-4-2-2-15,-6-1-1 16,-1-2 0-16,-11 3 1 16,-4-3 1-16,0 0 1 0,0 0 1 15,0 2-1-15,-19 0-3 16,-17 1-91-16,-19-1-274 15</inkml:trace>
  <inkml:trace contextRef="#ctx0" brushRef="#br0" timeOffset="-174448.24">23112 10489 327 0,'0'0'57'0,"0"0"34"15,0 0 74-15,0 0 36 16,0 0-35-16,0 0-62 16,-14-56-43-16,14 56-10 15,0 0-19-15,0 0-20 0,0 2-12 16,5 10-3-16,16 5 3 16,8-1 5-16,7-2-5 15,7 0 5-15,5-2-5 16,2-2 1-16,0-5 1 15,3-1-1-15,-3-4-1 16,5 0-1-16,-5-2 1 16,-2-13-3-16,-3 1-7 15,-2-2 4-15,3-1 5 16,-8-1-1-16,0 1 0 16,-7 5 2-16,-5 5 1 15,-4 2-1-15,-1 5 0 0,1 0 1 16,0 3 7-16,-1 6-1 15,5 0-3-15,1 3-2 16,4 3 3-16,5-4 0 16,4-4-5-16,8-4-1 15,-5-3-1-15,5 0 2 16,2 0 0-16,-2-15-5 16,-3-6-2-16,8 0 1 15,-10-3 3-15,5 1-1 16,-13 0 3-16,-3 6 1 15,-6 4 0-15,-5 10 0 16,-6 3 2-16,4 0-1 16,-5 13 8-16,3 7 2 0,2 3-8 15,0 0 6 1,-2-1-3-16,9-4-3 0,3-3 0 16,4-5-3-16,3-9 0 15,7-1 0-15,0 0-5 16,5-13-9-16,0-9 3 15,-3-4-3-15,1 3 7 16,-3 3-12-16,-12 9 8 16,0 9 0-16,-10 2 11 15,1 0 4-15,-5 16 15 16,2 1 13-16,-5 4-17 16,5 0-6-16,-5 0-2 15,3-6 5-15,5-2-7 16,4-1-5-16,7-12 1 0,6 0-2 15,4-2-6-15,12-16 2 16,0-11-17-16,2-4 16 16,3 0-16-16,-8 2 8 15,-9 5 12-15,-4 7 2 16,-16 10 0-16,-1 4 1 16,0 5 6-16,-6 0 15 15,6 5 1-15,-8 9 0 16,8 0-1-16,-6 2-5 15,3 1 2-15,1 2 3 16,1-2-7-16,1-1-3 16,6 1-8-16,-1-8-4 0,4-2 0 15,2-7-1-15,-4 0-9 16,4-2-12-16,-2-20 0 16,3-3-19-16,-1-3 8 15,-4-2 12-15,0 5 10 16,-1 6 8-16,-6 12 2 15,-8 5-1-15,0 2 2 16,1 2 18-16,-1 14 18 16,-2 8-6-16,-2 4-15 15,-3 3 12-15,2-5-1 16,-6-4-9-16,9-6-8 16,-3-7-9-16,6 1-2 15,-1-8-4-15,5-2-9 0,3 0-22 16,4-17 4-16,-5-6-3 15,3 1 15-15,-2 4-7 16,-1 3 15-16,3 9 6 16,-7 1 4-16,2 5-1 15,3 0 4-15,-6 9 7 16,3 5 8-16,-4 1 2 16,4-1 3-16,-10 0-8 15,3-2 4-15,3-3 9 16,-8-2-5-16,3 1-20 15,-3-6 0-15,5 0 0 16,0-2 0-16,2 0-9 16,3-2-6-16,4-13 4 0,1 2-9 15,2 1-4 1,-3 0 8-16,-4 7 1 0,2 2 11 16,-5 3-1-16,-4 0 5 15,2 0 5-15,-5 0 2 16,0 0 9-16,0 12 9 15,0-2-6-15,1 4 12 16,-1 0-4-16,0 1-7 16,5-4-11-16,-3-1-9 15,-1-3 0-15,4 0-1 16,2-2-6-16,0-5-12 16,5 0-2-16,-4-5-4 0,1-7 3 15,-1-3 12 1,-1 7-2-16,-2 1 11 0,-9 2 1 15,6 2-1-15,-9 3 0 16,2 0 1-16,-2 0 7 16,0 0 5-16,0 0 1 15,0 0 6-15,0 0 6 16,0 0-9-16,5 0-4 16,-2 0 10-16,1 0-4 15,-1 0-10-15,2 0 0 16,-5 3-2-16,2-1 0 15,-2-2-2-15,0 0 0 16,0 0 1-16,0 0-1 16,0 0 3-16,0 0-1 15,0 0 0-15,0 0-3 0,0 0-2 16,0 0-1-16,0 0-1 16,0 0 1-16,0 0-9 15,0 0-41-15,0-14-79 16,-22-5-174-16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9T06:14:06.9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26260 5366 781 0,'0'0'210'16,"0"0"25"-16,0 0-53 15,0 0-80-15,0 0-30 16,0 0-19-16,-48-7-19 16,48 5-19-16,0 2-5 15,0 0-8-15,0 0-2 0,7 13-4 16,15 16 4-1,4 12 6-15,1 5-1 0,-4 4-2 16,-1-1 2-16,0-6-3 16,-8-13-2-16,-2-10 1 15,-5-10-1-15,-7-8-1 16,0-2 1-16,0 0 3 16,0 0 2-16,0-7 3 15,0-18 2-15,0-10-10 16,0-9 0-16,0-13-1 15,0-7 0-15,0-4-13 16,0-5 2-16,0-1 0 16,2 1 4-16,-2 7 5 0,0 7 2 15,0 17 1 1,-7 14 1-16,0 11 1 0,0 7 0 16,4 7 4-16,3 3 1 15,0 0 0-15,0 0-7 16,0-2-4-16,0 2 3 15,0 0-1-15,0 0 2 16,0-2 1-16,0 2 1 16,0 0 2-16,0 0-3 15,0 0 0-15,0 0-1 16,15 0 0-16,6-7 0 16,13-2 2-16,11-8 4 15,17-7 0-15,27-1-4 16,16 0 3-16,2 7-4 0,6 8-1 15,-8 10-2-15,-9 0 0 16,-15 0-1-16,-14 12-3 16,-17 1 3-16,-14-2 0 15,-15-6 2-15,-6-3 1 16,-8-2 0-16,-7 0-1 16,0 0 1-16,0 0 4 15,-3 0-4-15,-9 0-12 16,-9-5-18-16,-1 5-51 15,-13 0-142-15,-13 20-828 16</inkml:trace>
  <inkml:trace contextRef="#ctx0" brushRef="#br0" timeOffset="349">26549 5137 699 0,'0'0'226'0,"0"0"-100"16,0 0 44-16,0 0-78 15,0 0-46-15,0 0 3 16,-7 7 8-16,14 7-15 15,0-2-3-15,-7 7-5 0,0 18 5 16,0 13-12-16,-2 21-10 16,-17 12-6-16,-3 1-11 15,3-8 1-15,10-14-1 16,4-24-15-16,5-17-44 16,0-16-51-16,7-13-95 15,8-34-183-15,1-15-510 16</inkml:trace>
  <inkml:trace contextRef="#ctx0" brushRef="#br0" timeOffset="554.92">26576 5324 409 0,'0'0'66'0,"0"0"218"16,0 0-48-16,90-5-84 15,-44-2-36-15,9-1-17 16,7 4-39-16,0 0-37 15,0 1-13-15,-9 3-8 16,-5 0-2-16,-15 0 0 16,-11 0-12-16,-8 4-55 15,-14-4-85-15,0 0-63 16,-29 0-512-16</inkml:trace>
  <inkml:trace contextRef="#ctx0" brushRef="#br0" timeOffset="782.39">26884 5139 818 0,'0'0'136'16,"0"0"36"-16,0 0 9 15,0 0-71-15,0 0-44 16,0 0-26-16,0 31-14 16,0 17 31-16,0 15-26 15,-5 10-13-15,-16 3-13 16,4-5-3-16,3-12-2 15,-3-12-15-15,17-21-49 16,0-14-46-16,0-12-124 16,12-22-252-16</inkml:trace>
  <inkml:trace contextRef="#ctx0" brushRef="#br0" timeOffset="998.48">27006 5222 292 0,'0'0'212'0,"0"0"137"15,0 0-118-15,0 0-82 16,0 0-22-16,98 47-50 16,-69-23-17-16,-3 4-30 15,0 8-14-15,-2 4-1 16,-5 3-4-16,-5 3-8 16,-6-1-3-16,-4-4 0 15,-4-6-14-15,0-14-31 0,0-11-37 16,-4-10-67-16,-4-5-144 15,1-28-696-15</inkml:trace>
  <inkml:trace contextRef="#ctx0" brushRef="#br0" timeOffset="1198.83">27283 5180 900 0,'0'0'166'0,"0"0"-11"16,0 0 36-16,0 0-103 15,0 0-28-15,0 0-18 16,-29 63-32-16,6-22-1 16,-9 4-9-16,-3 6-2 15,-11 6-30-15,1 7-53 16,-1 4-119-16,3 3-324 0</inkml:trace>
  <inkml:trace contextRef="#ctx0" brushRef="#br0" timeOffset="1582.35">27137 5805 171 0,'0'0'352'16,"0"0"-66"-16,0 0-26 16,0 0-117-16,0 0-63 15,0 0-37-15,0 0-8 16,0 27-11-16,0-2-5 15,0 8-4-15,0 5-2 16,-7 9-9-16,0-2 0 16,0 2-4-16,0-4-1 15,-1-10-10-15,8-12-49 0,0-11-37 16,0-10-117-16,0-8-426 16</inkml:trace>
  <inkml:trace contextRef="#ctx0" brushRef="#br0" timeOffset="1765.57">27011 6034 784 0,'0'0'176'0,"0"0"-173"15,0 0 116-15,0 0-29 16,0 0 36-16,0 0-45 16,33 59-48-16,-26-31-20 15,0 1-10-15,1-5-3 0,1-6-20 16,5-8-97-1,13-10-77-15,6-21-161 0,3-17-168 16</inkml:trace>
  <inkml:trace contextRef="#ctx0" brushRef="#br0" timeOffset="1865.47">27278 6009 189 0,'0'0'453'0,"0"0"-117"16,0 0-120-16,0 0-76 16,0 0-75-16,0 0-44 15,-36 41-21-15,15 2-16 16,-8 9-99-16,-11 2-310 15</inkml:trace>
  <inkml:trace contextRef="#ctx0" brushRef="#br0" timeOffset="2149.35">26870 6459 824 0,'0'0'252'0,"0"0"-105"15,0 0 6-15,0 0-94 16,0 0-14-16,-20 87-10 16,20-55-22-16,0 1-3 15,0 4 1-15,0 3-3 16,0-4-4-16,0-3-4 16,0-10 0-16,0-7-1 15,0-6-3-15,0-7-3 16,0-3-6-16,0 0-22 0,-7-16-25 15,0-17-103-15,-2-15-61 16,-8-9-184-16,3 8-209 16</inkml:trace>
  <inkml:trace contextRef="#ctx0" brushRef="#br0" timeOffset="2281.44">26750 6540 45 0,'-12'0'393'16,"5"0"-187"-16,5 0-75 16,-3 13-32-16,2 7-15 15,3 3 16-15,-4 0-35 16,-4 6-27-16,4 0-16 15,-6-4-9-15,10-5-13 16,0-4-17-16,0-11-98 16,14-5-185-16,15-15-318 15</inkml:trace>
  <inkml:trace contextRef="#ctx0" brushRef="#br0" timeOffset="2448.98">26991 6490 244 0,'0'0'130'0,"0"0"84"15,0 0 78-15,0 0-111 16,0 0-70-16,8 85-41 16,-4-71-55-16,4-5-15 15,-1 1-18-15,2-10-90 16,3 0-159-16,3-2-451 16</inkml:trace>
  <inkml:trace contextRef="#ctx0" brushRef="#br0" timeOffset="2631.89">27192 6242 841 0,'0'0'269'15,"0"0"-263"-15,0 0 63 16,0 0 3-16,0 90-33 16,0-64-37-16,0-5-2 15,0-2-8-15,0-3-28 16,0-6-65-16,3-10-156 15,1 0-526-15</inkml:trace>
  <inkml:trace contextRef="#ctx0" brushRef="#br0" timeOffset="2866.47">27269 6224 616 0,'0'0'159'0,"0"0"-131"15,0 0 98-15,0 0 1 16,0 0-16-16,0 0-11 15,91-20-46-15,-63 6-1 16,-6 5-33-16,-6 6-9 16,-4 3-9-16,-9 0-2 15,2 16 6-15,-5 11 11 16,0 9 6-16,-8 3-13 16,-6 6-8-16,-7-5-2 15,1-9-25-15,6-7-40 16,0-15-66-16,2-9-144 0,2 0-480 15</inkml:trace>
  <inkml:trace contextRef="#ctx0" brushRef="#br0" timeOffset="3032.46">27245 6325 685 0,'0'0'170'0,"0"0"-153"15,0 0 113-15,0 0-15 16,0 0-65-16,0 0-39 15,0 0-11-15,62-2-10 16,-43 2-92-16,3 0-276 16</inkml:trace>
  <inkml:trace contextRef="#ctx0" brushRef="#br0" timeOffset="3198.42">27333 6376 965 0,'0'0'135'15,"0"0"-74"-15,0 0 26 16,0 0-81-16,0 0-2 16,0 0-8-16,29 10 3 15,-10-8-39-15,-5 1-63 16,1 2-143-16,-8 2-359 16</inkml:trace>
  <inkml:trace contextRef="#ctx0" brushRef="#br0" timeOffset="3415.75">27032 6591 984 0,'0'0'108'0,"0"0"44"16,0 0-64-16,0 0-88 16,0 0 4-16,0 0 22 15,108-13-16-15,-53 3-2 16,4-12-5-16,8 1-3 15,7-4 0-15,-7 3-5 16,-12 11-76-16,-14 3-58 16,-15 8-162-16,-16 0-212 15</inkml:trace>
  <inkml:trace contextRef="#ctx0" brushRef="#br0" timeOffset="3803.33">27228 6627 876 0,'0'0'95'0,"0"0"72"16,0 0-58-16,0 0-58 16,0 0-21-16,0 0 4 15,3-8 6-15,8 30-19 16,-3 1 7-16,-4 8-16 16,-1 0-1-16,2-5-10 15,-3-7-1-15,3-5-15 16,-3-11-26-16,5-3-32 0,5-8-24 15,-2-25 9-15,11-9 43 16,1-12-32-16,2 9 3 16,-8 5 17-16,4 14 57 15,-6 14 4-15,0 9 51 16,1 3 34-16,-1 0-25 16,-2 12-19-16,-3 2 15 15,-1 3-10-15,-4-1-1 16,-1 3 0-16,-3 5-6 15,0 2-17-15,0 7-18 16,-3 5-3-16,-11-1-2 16,-3-3-3-16,8-8-23 15,2-15-58-15,2-11-108 0,5-2-156 16</inkml:trace>
  <inkml:trace contextRef="#ctx0" brushRef="#br0" timeOffset="3998.99">27369 6634 284 0,'0'0'299'0,"0"0"2"15,0 0-136-15,0 0-101 16,0 0-39-16,0 0-13 16,26 10-1-16,-9-20 4 15,2-2-15-15,-2 7-29 0,2 5-125 16,0 0-179-1,-12 5-327-15</inkml:trace>
  <inkml:trace contextRef="#ctx0" brushRef="#br0" timeOffset="4181.95">27319 6806 982 0,'0'0'132'0,"0"0"2"16,0 0-134-16,0 0-4 15,0 0 4-15,0 0 6 16,64-35-6-16,-30 24-16 16,-5 3-56-16,-1 1-110 15,1 0-122-15,-8 2-191 16</inkml:trace>
  <inkml:trace contextRef="#ctx0" brushRef="#br0" timeOffset="4387.43">27424 6608 635 0,'0'0'325'15,"0"0"-192"-15,0 0 21 16,0 0-77-16,0 0-45 16,0 0 43-16,2 89-58 15,3-43-8-15,-5 6-6 16,0 2-3-16,0-4-12 0,0-11-40 15,0-12-71-15,0-14-76 16,3-13-233-16</inkml:trace>
  <inkml:trace contextRef="#ctx0" brushRef="#br0" timeOffset="4565.64">27424 6863 83 0,'0'0'259'16,"0"0"-46"-16,0 0 79 15,0 0-100-15,0 0-78 16,0 0-81-16,-29-12-32 15,44 12 16-15,1 0-5 16,11-7 10-16,1-3-12 16,6-1-10-16,-5 1-1 15,-8 10-68-15,-7 0-170 0,-14 10-328 16</inkml:trace>
  <inkml:trace contextRef="#ctx0" brushRef="#br0" timeOffset="4748.99">27348 6967 820 0,'0'0'332'0,"0"0"-189"16,0 0 22-16,0 0-100 15,0 0-44-15,0 0-21 16,19 0 0-16,12 0 0 16,17-10 3-16,2-2-3 15,0-4 0-15,-5 2-16 0,-14 6-82 16,-9 2-117-16,-17 1-237 15</inkml:trace>
  <inkml:trace contextRef="#ctx0" brushRef="#br0" timeOffset="5175.68">27804 5477 32 0,'0'0'134'16,"0"0"-126"-16,0 0-8 15,0 0-51-15,0 0-72 16</inkml:trace>
  <inkml:trace contextRef="#ctx0" brushRef="#br0" timeOffset="5698.98">27809 5312 681 0,'0'0'409'16,"0"0"-321"-16,0 0 35 15,0 0-16-15,0 0-57 16,0 0-16-16,-5 0 3 16,27 2 19-16,6 1-17 15,13-3-17-15,2 0-4 16,12 0-7-16,2-8-4 15,3-4-5-15,-10-4 2 16,-7 4-4-16,-14 3-2 16,-10 4-15-16,-17 5-12 0,-2 0-27 15,0 0-1-15,-23 26-45 16,-25 14-328-16</inkml:trace>
  <inkml:trace contextRef="#ctx0" brushRef="#br0" timeOffset="5901.97">27823 5569 257 0,'0'0'862'15,"0"0"-856"-15,0 0 66 16,0 0 30-16,0 0-7 16,0 0-9-16,105-2-22 15,-54 2-28-15,-1-3-6 16,0-9-18-16,-5 6-10 0,-14-1-2 15,-11 2-3-15,-13 5-33 16,-7 0-38-16,-7 0-25 16,-29 12-276-16</inkml:trace>
  <inkml:trace contextRef="#ctx0" brushRef="#br0" timeOffset="7199.83">27692 5196 116 0,'0'0'111'0,"0"0"-54"16,0 0 117-16,0 0 17 16,0 0-4-16,0 0-39 15,-22-24-30-15,18 15-53 16,-4 4-3-16,8-1 5 16,-2 6 11-16,2 0-20 15,0 0-13-15,0 0-16 16,0 0-19-16,0 0-10 0,0 0-6 15,0 6 6-15,2 4 3 16,10-1 0-16,-5 1-2 16,5 1 8-16,-2 4 3 15,2 3-4-15,-3 2-2 16,6 0 2-16,4 2-5 16,-5-3 1-16,5-5-4 15,-2-5 0-15,-3-9 0 16,6 0 0-16,-6 0 0 15,-5 0 2-15,6-9 1 16,-3 2 0-16,-5 2 2 16,0 0-3-16,-2 3-2 0,2 2-4 15,0 0 3-15,3 0 0 16,9 0 1-16,-5 0 2 16,8-3-2-16,-1-4 0 15,1-4 0-15,-1-4 3 16,1-1 0-16,-3-1-2 15,-5 5-1-15,1 4 2 16,-8 0-2-16,0 6 0 16,-2-1 0-16,-3 3-1 15,3 0-1-15,4 0 1 16,3 0 1-16,-2-2 1 16,-3 2-1-16,0-5 1 15,5 5-1-15,-5 0 0 0,1 0 0 16,-1 0 0-16,0 0 0 15,5 0 2-15,-3 0 1 16,3-2 2-16,-2 2 0 16,-3 0-2-16,-2 0-1 15,-3 0 0-15,-2 0-1 16,5 0 0-16,-3 12 5 16,6 0 3-16,-4 6-1 15,-1-3-1-15,6-1-4 16,-1-2-1-16,-1-5-2 15,-5-2-2-15,3-3 2 16,-5-2 0-16,0 0 0 0,0 0 1 16,0 0 0-1,0 0-1-15,0 0 0 0,-5-2-18 16,-9-13-52-16,-5 3-129 16,-10 8-542-16</inkml:trace>
  <inkml:trace contextRef="#ctx0" brushRef="#br0" timeOffset="8032.43">27735 5481 166 0,'0'0'111'15,"0"0"26"-15,0 0 20 16,0 0-86-16,0 0 40 15,0 0 24-15,-79-35 0 16,79 35-14-16,0 0-98 16,0 5-19-16,7 7-4 0,3 0 18 15,6-1 2-15,-6-3 21 16,-3-1 2-16,5-2-5 16,-2 1-4-16,2 1 10 15,2 3-10-15,0 2-4 16,8-1-10-16,-1 1-2 15,6 1-5-15,1-5 0 16,-4 0-1-16,0-1-4 16,-2-7 7-16,-6 0-7 15,3 0 0-15,-4 0 1 16,-6 0-4-16,8 0-2 16,-3 0-2-16,1 0 0 15,-1-3 1-15,8-1-1 0,-6-1 3 16,8 0-2-1,-2-1-2-15,-1 1 1 0,-6-3 1 16,1 6-2-16,-1 0 0 16,1-3 0-16,1-3 0 15,5-3 1-15,4-6 0 16,3-4 2-16,-1 2-3 16,-6 5 0-16,-1 7 0 15,-9 7 0-15,-5 0-1 16,1 0-1-16,-6 5 2 15,5 5 1-15,5 3 0 16,-5-1-1-16,5-2 2 0,-5-1-1 16,1-4 0-1,-6 0 0-15,3-3-1 0,-3-2 2 16,3 2 2-16,-5-2 2 16,0 3-1-16,2-3-1 15,-2 2-2-15,0-2-1 16,0 0-1-16,0 0 0 15,0 0-2-15,0 0-31 16,-7 0-41-16,-10 0-193 16,-21-9-952-16</inkml:trace>
  <inkml:trace contextRef="#ctx0" brushRef="#br0" timeOffset="8948.53">29016 5031 667 0,'0'0'468'16,"0"0"-401"-16,0 0 99 15,0 0-80-15,0 0-61 16,0 0-24-16,-14 5 1 0,16 13-2 16,10 4 2-1,-5-1 0-15,3-7-1 0,-3 0-1 16,-2-7-1-16,-3-2 1 16,3-5-2-16,-5 0 2 15,0 0 5-15,0 0 4 16,0 0 4-16,0-5 12 15,0-2-14-15,-5 2 4 16,3 4 0-16,2-2 3 16,0 3-4-16,0 0-7 15,0 0-2-15,0 6-3 16,0 19-1-16,0 10 11 16,-8 17 7-16,-4 11-4 15,-4 9-6-15,1 0-2 16,-4-1 3-16,5-11-1 0,7-9-7 15,7-13-2-15,0-11-3 16,0-11 0-16,0-9-20 16,0-5-28-16,0-2-27 15,0 0-26-15,0-5-68 16,2-13-74-16,-2-9-392 16</inkml:trace>
  <inkml:trace contextRef="#ctx0" brushRef="#br0" timeOffset="9179.03">29100 5415 646 0,'0'0'256'15,"0"0"-144"-15,0 0 74 16,0 0-102-16,0 0-55 16,0 0 26-16,66 0-3 15,-25-7-19-15,9-11-18 16,5-8-5-16,7-3-8 15,-4 6-2-15,-10 4-1 16,-13 12-11-16,-15 7-19 16,-13 0-5-16,-7 5-12 15,0 8-26-15,-12 0-55 16,-10-4-274-16</inkml:trace>
  <inkml:trace contextRef="#ctx0" brushRef="#br0" timeOffset="9682.41">29355 5111 463 0,'0'0'435'16,"0"0"-406"-16,0 0 146 16,0 0-33-16,0 0-53 15,0 0-27-15,19 5-29 16,-16-2-18-16,-3 3-3 15,5-1-5-15,-5 0-7 16,2-3 0-16,-2 0 0 0,5-2-1 16,-5 0-1-1,0 0 1-15,0 0 1 0,0 0 0 16,0 0 6-16,0 0 9 16,0 0 14-16,0 0 0 15,0 0 5-15,0 0 7 16,0 0-11-16,0 0-4 15,0 0-6-15,0 0-6 16,0 19-3-16,0 5-3 16,0 19 11-16,0 8 2 15,-12 15-4-15,-5 5-6 16,3 0-6-16,-1-8 8 16,8-13-2-16,2-14-9 15,5-15-2-15,0-9-2 16,0-7 0-16,0-5 0 0,0 0 0 15,0 0-8-15,0-13-23 16,-2-12-16-16,2-11-36 16,0-6-52-16,0 6-171 15,0 8-777-15</inkml:trace>
  <inkml:trace contextRef="#ctx0" brushRef="#br0" timeOffset="10267.45">29874 5411 890 0,'0'0'137'16,"0"0"66"-16,0 0-63 16,0 0-54-16,0 0-33 15,0 0-47-15,-29-3-6 0,34 3-7 16,9 3 7-16,8 6 2 15,-8 1-1-15,3 0 0 16,0-2-1-16,-10 5 2 16,-5-1 0-16,-2 4 1 15,0 3 4-15,-9 12 13 16,-25 4 4-16,-9 8-16 16,-12 1-2-16,0-1-1 15,-2-8 6-15,14-7 1 16,9-13 4-16,15-8 5 15,12-5 0-15,7-2-7 16,0 0-14-16,0 0 0 0,7 0-7 16,17-2 2-1,5-8 5-15,9-2 1 0,10-1 0 16,2-2 0-16,3 3-1 16,-8 3 0-16,1 2-14 15,-15 2-5-15,-10 3-11 16,-9 2-1-16,-5 0-7 15,-7 0-21-15,0 0 1 16,-14-3-120-16,-15 1-482 16</inkml:trace>
  <inkml:trace contextRef="#ctx0" brushRef="#br0" timeOffset="10515.67">29604 5444 920 0,'0'0'129'0,"0"0"-124"0,0 0 109 16,93-9-19-16,-50-1-15 15,12-2-27-15,2-2-3 16,1-3-33-16,-3 5-8 16,-12 4-7-16,-10 8-2 15,-6 0-5-15,-18 0-7 16,-4 0-27-16,-5 0-25 15,0 0-23-15,0 0-36 16,-14 0-308-16</inkml:trace>
  <inkml:trace contextRef="#ctx0" brushRef="#br0" timeOffset="11032.31">29872 4960 562 0,'0'0'217'16,"0"0"-206"-16,0 0 168 16,0 0-17-16,0 0-73 15,0 0-31-15,0-5-18 16,0 5-18-16,0 0-5 16,0 0-10-16,0 0-5 15,0 0-1-15,0 0 0 0,0 0 1 16,0 0-2-1,0 0 1-15,0-2 3 0,0-1-1 16,0-2 11-16,0 5 33 16,0-2 4-16,0 0-3 15,2 2-10-15,-2 0-7 16,0 0-4-16,0 0-4 16,0 0-3-16,0 0-3 15,0 0-5-15,0 0-3 16,0 0 0-16,0 0-1 15,0 4 2-15,0 18-6 16,0 16-4-16,0 14 27 0,0 10-9 16,-14 1-5-1,-3-4-5-15,3-4-3 0,2-11-4 16,4-11-1-16,1-11-1 16,2-11 1-16,5-9-1 15,-2-2 1-15,2 0-9 16,0 0-17-16,0 0-16 15,-5-11-18-15,5-13-42 16,0-7-85-16,0 6-362 16</inkml:trace>
  <inkml:trace contextRef="#ctx0" brushRef="#br0" timeOffset="11631.95">30099 5267 941 0,'0'0'224'16,"0"0"-193"-16,0 0 121 15,0 0-39-15,0 0-59 0,0 0-20 16,-29-21-13-1,43 21-14-15,8 0 24 0,9 0-4 16,0 2-9-16,2 17 2 16,-2 7-9-16,1 12 2 15,-9 9 0-15,-1 5-3 16,-10 9-2-16,-5-6 1 16,-5-6-4-16,3-9-5 15,-2-14 0-15,1-12-3 16,-4-9-27-16,0-5-23 15,0 0-37-15,-14-19-99 16,-7-7-215-16</inkml:trace>
  <inkml:trace contextRef="#ctx0" brushRef="#br0" timeOffset="11898.91">30400 5185 841 0,'0'0'225'0,"0"0"-98"16,0 0 13-16,0 0-15 16,0 0-41-16,0 0-32 15,14-15-12-15,-28 41-9 16,-10 16 2-16,-14 13-8 16,-5 14 0-16,-3 4-15 15,-14 6-9-15,10-8-1 16,7-11-1-16,15-20-13 0,13-17-19 15,15-15-57-15,0-8-97 16,3-12-171-16,18-26-386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9T06:50:41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18464 6298 701 0,'0'0'148'0,"0"0"-99"16,0 0 66-16,0 0-22 15,0 0 1-15,0 0-9 16,0 0-23-16,0 0-1 16,-22-46-7-16,22 46-19 15,0 0-11-15,0 0-9 0,0 0-5 16,0 0-3-16,0 0-3 15,0 0-3-15,5 2-1 16,9 4 2-16,3 9 8 16,4-3-3-16,3-1 1 15,-2 1-3-15,2-2-3 16,2 0 2-16,0-8-3 16,3 2 4-16,0-4 2 15,2 0-7-15,0-2 2 16,5-12-1-16,0-5 2 15,4-2-2-15,-2-5 4 16,-2 7-5-16,-5 5-1 0,-7 2 1 16,-9 10-1-1,-8-1 1-15,-7 3 0 0,5 0 0 16,-5 0 9-16,2 3 5 16,10 6-1-16,2 5 14 15,8 5-8-15,-1-5-16 16,8 0 1-16,9 1-3 15,0-1-1-15,3 0 0 16,2-2 0-16,5-3 0 16,0-7 0-16,4-2-1 15,8-5 2-15,-3-23-1 16,1-9 0-16,-3-12 0 16,-8-1 3-16,-15 14-1 15,-11 15 0-15,-9 14-2 16,-10 7 0-16,3 0 5 0,-2 11-4 15,4 18 2-15,9 9 22 16,-1 1-10-16,2-3-1 16,2-9-6-16,5-4-7 15,7-6-1-15,5-9 0 16,2-5-2-16,7-3 1 16,-2-5 0-16,5-16 0 15,-3-7-1-15,-2 0-4 16,-2-4 1-16,-5 12 0 15,-7 3 1-15,-6 8 3 0,-6 4-2 16,-5 3 2 0,-2 2-2-16,-3 0 3 0,-7 0 0 15,7 0-1-15,0 0 1 16,0 7 4-16,5 2 2 16,3 0 2-16,-1 1-7 15,8 2 1-15,-1-3-2 16,8-4 0-16,2-5-1 15,5 0 0-15,2-11-2 16,7-11-1-16,1-6-6 16,2-3-2-16,-13 3-8 15,-6 11 12-15,-7 7 4 16,-10 8 1-16,-5 2 2 16,-3 0 0-16,-1 0 1 15,4 12 3-15,-2 5 20 0,4 1-1 16,-1-1-5-1,-1-1-4-15,5 1-7 0,-3-3-4 16,10 3-1-16,-4-7 1 16,6-2-4-16,-2-3 1 15,3-5-1-15,-1 0-4 16,1 0-5-16,4-13 2 16,-4-4-3-16,2-7 7 15,-3 0 5-15,3 3-2 16,-10 7 2-16,-4 7 0 15,-3 5 0-15,-7 2-2 16,5 0 2-16,-5 0 2 16,0 0 4-16,0 9 1 0,7 8 2 15,0 1 14-15,0 1-8 16,3-5-7-16,2-4-8 16,2 2-2-16,1-5 1 15,-1-1 1-15,0-3-10 16,1-3-23-16,-4 0-15 15,-1-28-38-15,-3-17-62 16,-7-9-199-16</inkml:trace>
  <inkml:trace contextRef="#ctx0" brushRef="#br0" timeOffset="4100.63">27706 6108 247 0,'0'0'206'16,"0"0"-165"0,0 0 166-16,0 0-40 0,0 0-64 15,0 0-33-15,0 0-18 16,-21-13-13-16,21 13 5 16,-3 0 8-16,-6 0 2 15,2 0-33-15,-8 0 10 16,1 0 0-16,-3 0-17 15,-4 0 19-15,-1 0 7 16,-2 0-30-16,3 0-1 16,4 3 0-16,-2 4 13 15,9 0-17-15,-4 2-1 16,2 3 0-16,0 0-1 16,2 4-2-16,-4 4 0 15,-5 1 3-15,5 1 5 0,-8 6-2 16,1-3 8-16,-6 6-10 15,6-1 6-15,-3 3-4 16,5 0-2-16,0 1 3 16,4-1-7-16,6-2 2 15,-3 0-2-15,5-3 0 16,4 0-1-16,3 2-1 16,0 4 1-16,0 3 4 15,0 1-4-15,0 2 2 16,3 1 0-16,9-1 2 15,-3-2-3-15,3-5 5 16,2 0-1-16,1-3-2 0,4-2 3 16,2-1 0-16,3 3 1 15,5-1 1-15,9-1 2 16,0-4-3-16,10-1-5 16,7-4 5-16,7-2-2 15,3-5 2-15,4-8 3 16,8-4-6-16,2 0 3 15,-3 0-2-15,-4-7-3 16,-8-7 3-16,-4-1-5 16,-10-3 1-16,-2 3 0 15,-5 2-1-15,-2 1 0 16,-10-2 1-16,-3-1-1 16,1-4 1-16,-5-4 1 15,0-5 1-15,-5-8-2 16,-2-9 1-16,-3-2 0 0,-2-2-2 15,-5-4 0-15,-2 2 1 16,-5 1 0-16,0-2-2 16,0 2 2-16,-7 1-2 15,-12 4-1-15,-3 3 2 16,-6 4 0-16,-6 5-2 16,-7 7 2-16,-2 4-3 15,-4 2 4-15,-6 5-1 16,-2 1 0-16,-2 0 0 15,-3 2 0-15,0-4 1 0,-2-1-1 16,-5-2 1 0,3 2-1-16,1 4-3 0,6 5 3 15,0 8-2-15,-1 0 1 16,3 29 0-16,5 13-3 16,2 12 1-16,8 6-2 15,11-6-10-15,15-4-31 16,7-20-65-16,7-16-140 15,0-14-520-15</inkml:trace>
  <inkml:trace contextRef="#ctx0" brushRef="#br0" timeOffset="6299.98">27649 5415 475 0,'0'0'110'15,"0"0"123"-15,0 0-106 16,0 0-33-16,0 0-13 16,0 0-19-16,-58 15-16 0,46-10-7 15,5-3-6 1,-5 7-7-16,3 1-1 0,-3-1-2 15,-3 5-13-15,-1 3 3 16,1-1-2-16,1-4-5 16,2 3 1-16,-2-4 9 15,-1 1-1-15,1 5-9 16,-5-3 8-16,5 5-7 16,-3-1-6-16,3 6 12 15,-10 2-13-15,7 0 4 16,-2 5 1-16,2-6-3 15,-2 2 2-15,5-4 2 16,-5-2 0-16,4 1-1 16,1-4-3-16,-1 4 3 0,1 1-3 15,-7 6-1-15,6 6-1 16,-4-4 2-16,5 6 0 16,-1-1-1-16,6-3-1 15,2 1 0-15,-5-1 0 16,5-5 0-16,-3 2 1 15,1-1 0-15,1-1 0 16,1 1 0-16,0-4 1 16,5 4-1-16,-6 4 2 15,1 2 0-15,0 3 0 16,0 0-1-16,0 0 3 16,2-1-1-16,-2-6-1 15,7 2 0-15,-3-3-1 0,-1-1 1 16,4 2 0-16,0-3 1 15,0 3-2-15,0 2-2 16,0 0 2-16,0 5 1 16,4-3-2-16,-1 0 3 15,2 1 0-15,2-8-2 16,0 0 3-16,0-1-3 16,3-2 0-16,-3-1-1 15,0 0 2-15,0-3 2 16,5 2-1-16,0 4 1 15,2-1 3-15,1-1 1 16,-6-1-8-16,6 0 6 0,-1-3-5 16,0 0-2-16,1-2 1 15,4 3 0-15,0 1 1 16,-2-7 0-16,-3 3 0 16,5-3-1-16,-5-1-1 15,6 0 0-15,-4-2 1 16,6 2-1-16,-3-3 4 15,2-1-2-15,1 3 0 16,-1-2-2-16,1 0 3 16,-1 0-3-16,1 0 0 15,4-1 0-15,1-1 1 16,4-3-1-16,-5 0 0 16,7-3 1-16,-4 1 0 0,-5 2-2 15,2-2 1 1,1 0 0-16,-4 0 1 0,6-3 0 15,0 1-2-15,4-2 2 16,3-1 0-16,5 0 1 16,-1 0-1-16,-1 0 0 15,1 0 1-15,1-4-1 16,-3-3 1-16,3 2-1 16,-5 0-1-16,-1-2-1 15,6 0 1-15,-5 1 2 16,-3-2 0-16,3 1-2 15,-9 0 2-15,1-1-1 16,-4 0 0-16,0-7 0 16,0-3 1-16,-3-2 0 0,6-1 4 15,-6-3-6-15,-2 1 0 16,-2 2 3-16,2 2-1 16,-4 0-2-16,-1 0 0 15,0 0 0-15,5-2 0 16,-9 0 1-16,4 0-2 15,-2-1 2-15,3-1-2 16,-6 1-1-16,3-4 2 16,-2 5 0-16,2 0 0 15,0 2 0-15,-3-4 0 16,-2-4 1-16,5 4-1 16,-2-3-1-16,-3 2-1 15,5-2 1-15,-5-2 1 0,3 2-3 16,-3 0 3-16,5 2 0 15,-7-1 0-15,2 0-1 16,0 2 1-16,-5 0 0 16,3-4 0-16,-3-3-1 15,-2-3 0-15,0 2 1 16,0-2-1-16,0 5 1 16,0 4 0-16,-2-4 0 15,-3 7 1-15,3-5-1 16,-5-3 0-16,2-4-2 15,3-2 2-15,-3-3 0 16,2-3-2-16,-1 6-2 0,-4 2 1 16,1 0 1-16,-5 5 2 15,-2-3-1-15,4 3 1 16,-4-2 1-16,-5 1-1 16,5 0 0-16,-6-1 0 15,4-5 0-15,4 4-1 16,-5 0 1-16,3 1 0 15,-1 6 0-15,1 3 0 16,-5-1 1-16,0 3-1 16,-5 2 0-16,2 1 0 15,-9 0 0-15,7 2 0 16,-9 2 0-16,4-4-3 16,-4 1 2-16,2 3 0 15,-3-1 1-15,6 3 0 16,-6 3-1-16,5-1-1 0,1 2 2 15,-1-1-2-15,0-1 2 16,-4 1-1-16,0-3 1 16,-3 4 0-16,0-4 0 15,-5 3 0-15,-4 2-1 16,2 0 0-16,-5-1 0 16,-2 4 0-16,4-3-1 15,3 2 0-15,3 1 2 16,4 0-1-16,0 2 1 15,3 0 0-15,-3 0 1 16,5 0-1-16,2 0 0 16,-5 2-2-16,-1 14-3 0,1 8-10 15,-2 7-7-15,10 9-14 16,9 3-63-16,3-5-208 16</inkml:trace>
  <inkml:trace contextRef="#ctx0" brushRef="#br0" timeOffset="7250.44">28191 6225 364 0,'0'0'138'0,"0"0"130"0,0 0-49 15,0 0-142 1,0 0-11-16,0 0 6 0,-9 15-12 15,9-13-8-15,0-2-9 16,0 0-13-16,0 0 15 16,0 0-5-16,0 0-1 15,0 2 0-15,-7 11 1 16,-5 10 9-16,-5 7-31 16,-9 6-2-16,4-6 1 15,-4-2-2-15,9-1 6 16,-9 4-19-16,4 2 0 15,-4 2 6-15,-5 3-4 16,2 2-3-16,-2-2 4 16,0-3-1-16,10-6 3 0,-1-6-3 15,8-11-3-15,7-5 3 16,2-7-1-16,2 0-3 16,3 0-1-16,0 0 0 15,0 0 1-15,0 0 0 16,0 0-1-16,-4 0 1 15,-1 0-1-15,5 0-2 16,-3 0 0-16,3 0-10 16,0 0 3-16,0 0-1 15,0 0 5-15,-7 3 4 16,2 2 0-16,-4 6-4 16,2-2-2-16,0-1 6 15,2-3 2-15,5-5 0 0,0 0 0 16,0 0-11-16,0-5-58 15,0-26-81-15,14-12-212 16</inkml:trace>
  <inkml:trace contextRef="#ctx0" brushRef="#br0" timeOffset="8132.64">28230 6401 113 0,'0'0'209'16,"0"0"134"-16,0 0-106 0,0 0-60 15,0 0-59 1,0 0-14-16,7-20-20 0,-7 20-18 15,0 0-19-15,0 3-16 16,0 16-14-16,0 14-6 16,0 9 4-16,-5 5-2 15,-2 3-1-15,-3-3-5 16,-2-5-6-16,-2-6 2 16,2-6-2-16,-2-5 0 15,-1-9 1-15,6-7-1 16,-3-1 0-16,5-6-1 15,4-2-7-15,-2 0-4 0,3 0-5 16,-3 0-4 0,5-5 1-16,0-9 0 0,0-7 0 15,5-5 5-15,9-8 3 16,8-5-6-16,7 1-12 16,2 0 21-16,2 9 1 15,1 11 6-15,-13 10-2 16,-7 8 3-16,-2 0-12 15,-4 10 1-15,-6 6 11 16,3 4 9-16,-5-2 0 16,0-1 10-16,0-3-2 15,-15 0 4-15,3-2 5 16,-9-2-16-16,2-1 1 16,-3-2-1-16,1-2-7 15,2 0-1-15,4-3 0 0,6 3 0 16,4-3-1-16,3-2 1 15,2 0 0-15,0 0-2 16,0 0-1-16,0 0-2 16,0 4-2-16,0-1 1 15,14 4 4-15,0 0 7 16,13-2 2-16,-6 2 1 16,3-2-4-16,2-1-3 15,-7 1-3-15,-2 0 1 16,-5-3 0-16,-5 1-1 15,-7-3-7-15,0 0-19 16,0 0-40-16,0-8-79 0,-5-8-347 16</inkml:trace>
  <inkml:trace contextRef="#ctx0" brushRef="#br0" timeOffset="8562.37">28320 6197 136 0,'0'0'0'0,"0"0"-58"15</inkml:trace>
  <inkml:trace contextRef="#ctx0" brushRef="#br0" timeOffset="8981.33">28320 6197 37 0,'-9'24'230'0,"9"-24"-228"16,5 0 43-16,-1 0 82 16,4 0-9-16,-1 0-17 15,2 0-17-15,3-5-8 0,5-4-51 16,2-10 20-16,-2-5-27 15,7-4-16-15,-3-3 0 16,-4 3-2-16,2 1 0 16,-2 7-2-16,-5 3 2 15,-3 5-2-15,-4 5 2 16,2 2 0-16,-2-2 2 16,-3 2 0-16,3 1 8 15,2-1 20-15,1-2 9 16,-6 2 0-16,5 3-5 15,0-3 19-15,0 0-24 16,1 0-11-16,-8 4-3 0,4-2-3 16,-4 3-12-16,0 0 9 15,0 0-4-15,0 0 2 16,0 0 5-16,0 0-12 16,0 0-19-16,-4 7-10 15,1 2-1-15,-2 1-8 16,3 0 1-16,2-4-20 15,0-3-207-15,0-3-370 16</inkml:trace>
  <inkml:trace contextRef="#ctx0" brushRef="#br0" timeOffset="10149.33">28653 6308 90 0,'0'0'101'15,"0"0"50"-15,0 0 30 16,0 0-21-16,0 0 12 15,0 0-30-15,7 0-20 16,-7-7-15-16,0-2-49 0,-7-1-27 16,-1 3 15-16,-4 0-26 15,3 4 7-15,2 3-5 16,0 0 0-16,2 0-2 16,2 0 1-16,-1 0-10 15,-4 5-9-15,1 5-1 16,0 4-2-16,0 0 1 15,5 3-1-15,-6-1 1 16,1 3 0-16,2 2 0 16,3 1 0-16,2-6-3 15,0 1 2-15,0-6-7 16,0-1 2-16,10-5-6 0,2-3-3 16,2-2 6-16,3-2-2 15,2-20-1-15,-3-1 4 16,1-3 0-16,-2-5-10 15,-6 1 5-15,3-4 5 16,-5-5-12-16,-7-4-1 16,0-5 17-16,0 3 2 15,0 10 2-15,0 12 1 16,0 8-1-16,0 9 6 16,0 6 17-16,0 0-2 15,0 0-8-15,0 0-6 16,0 0-2-16,0 0 2 15,0 0 4-15,0 0 4 16,0 0-1-16,0 0-1 16,0 8-8-16,0 14 4 0,0 6 4 15,0 5-9-15,0 8 6 16,0-6-5-16,0-2-4 16,0-2 2-16,-5-3-2 15,3-2-1-15,2-2 0 16,0-4 0-16,0-3-1 15,0-2-13-15,2-9-23 16,10-1-41-16,-2-5-21 16,4-5-36-16,5-23-54 15,3-12-301-15</inkml:trace>
  <inkml:trace contextRef="#ctx0" brushRef="#br0" timeOffset="10799.97">28896 5947 352 0,'0'0'379'16,"0"0"-335"-16,-12 75 159 16,12-42-52-16,0 0-64 15,0 3-26-15,0 4 0 16,0-2-21-16,0 2-18 15,-2 3-8-15,-5-1-2 16,-5-2-7-16,2-3-3 0,-2-3 0 16,0-8-2-16,5-10 0 15,5-9-2-15,2-4 2 16,0-3-8-16,0 0-9 16,0-21-18-16,0-14 0 15,0-11 23-15,14-10-24 16,5 4-38-16,5 7-10 15,-2 12 37-15,-3 9 25 16,-2 12 22-16,2 10-26 16,0 2 16-16,-10 0 10 15,3 14 14-15,-9 0 16 16,2 1 31-16,-5-1 12 0,0-3-19 16,0 4-1-16,-8 1-1 15,-6 1-5-15,0-1-13 16,-5 1-2-16,4-5-25 15,-4-1 4-15,10-1 3 16,4-5 0-16,2-3 2 16,3-2-4-16,0 2-12 15,0 3-4-15,0 0-3 16,0 1 7-16,10 2 4 16,4 1 1-16,1-1-2 15,6-1 10-15,-2-1-7 16,3-3-5-16,-1-1 2 15,-2 1-3-15,-4-3 1 16,-13 0-1-16,3 0 1 16,-5 0 1-16,0 0 2 0,0 0-4 15,0 0-9-15,-12-5-38 16,-2-4-70-16,-8-1-252 16</inkml:trace>
  <inkml:trace contextRef="#ctx0" brushRef="#br0" timeOffset="11566.62">27854 5805 80 0,'0'0'66'15,"0"0"132"-15,0 0-6 16,0 0-36-16,0 0 26 16,0 0-72-16,46-23-40 15,-46 20-7-15,0 1-13 16,0 2-1-16,0 0 0 15,0 0 3-15,0 0 3 16,0 7-13-16,-12 14-15 16,-10 14-16-16,-6 10-11 0,-6 5 0 15,5-1-1-15,3-3-31 16,5-1-61-16,4-10-55 16,10-12-130-16,0-11-448 15</inkml:trace>
  <inkml:trace contextRef="#ctx0" brushRef="#br0" timeOffset="11799.47">28218 5761 519 0,'0'0'173'0,"0"0"57"16,0 0-57-16,0 0-143 15,0 0 9-15,-55 84-14 16,31-51-25-16,-3 7 0 16,-6 3-7-16,2 5-62 15,2-9-64-15,5-5-34 16,15-16-242-16</inkml:trace>
  <inkml:trace contextRef="#ctx0" brushRef="#br0" timeOffset="12016.41">28392 5784 242 0,'0'0'177'16,"0"0"103"-16,0 0-25 16,0 0-106-16,0 0-66 15,-7 76-69-15,-19-34-9 16,2 5-1-16,-10 5-4 15,6-3-20-15,-1 1-40 16,7-14-28-16,10-11-159 16,12-15-238-16</inkml:trace>
  <inkml:trace contextRef="#ctx0" brushRef="#br0" timeOffset="12183.44">28512 5906 319 0,'0'0'72'0,"0"0"153"16,0 0 55-16,0 0-110 16,0 0-144-16,-41 114-16 15,12-62-10-15,1 12-12 16,-8 4-55-16,2 1-66 16,6-10-268-16</inkml:trace>
  <inkml:trace contextRef="#ctx0" brushRef="#br0" timeOffset="12432.74">28547 6540 857 0,'0'0'127'16,"0"0"-114"-16,0 0 72 15,0 0-69-15,0 0 5 16,0 0-18-16,-62 54-3 16,55-35 1-16,-2 2-2 15,1 0 1-15,-4 1-32 0,12-4-40 16,0-3-101 0,0-8-320-16</inkml:trace>
  <inkml:trace contextRef="#ctx0" brushRef="#br0" timeOffset="12599.96">28605 6679 254 0,'0'0'78'15,"0"0"178"-15,0 0-39 16,-17 82-46-16,3-55-83 16,-1 1-55-16,-4 0-20 15,5 0-13-15,0-4-4 16,6-3-51-16,8-11-46 15,0-10-254-15</inkml:trace>
  <inkml:trace contextRef="#ctx0" brushRef="#br0" timeOffset="12778.45">28739 6750 237 0,'0'0'132'0,"0"0"110"16,0 0 65-16,0 0-143 15,0 0-99-15,-46 91-41 16,20-58-19-16,-3 10-5 16,-4 0-21-16,4-3-62 15,8-7-161-15,13-12-350 16</inkml:trace>
  <inkml:trace contextRef="#ctx0" brushRef="#br0" timeOffset="12983.58">28784 6874 426 0,'0'0'129'16,"0"0"-82"-16,0 0 211 15,0 0-157-15,-45 98 14 16,16-59-77-16,-2 6-33 16,-10 5 1-16,-2 7-6 15,-12 4-5-15,0-2-57 16,5-5-88-16,7-14-89 15,17-18-153-15</inkml:trace>
  <inkml:trace contextRef="#ctx0" brushRef="#br0" timeOffset="13166.41">28519 7205 136 0,'0'0'480'0,"0"0"-454"16,0 0 232-16,0 0-61 15,0 0-171-15,-43 94-11 16,9-49-9-16,-2-2-6 16,-4 0-24-16,-6-8-87 15,1-7-187-15,7-12-338 16</inkml:trace>
  <inkml:trace contextRef="#ctx0" brushRef="#br0" timeOffset="13354.8">28093 7215 775 0,'0'0'117'0,"0"0"-7"16,0 0-38-16,-79 106-44 16,39-57-1-16,2 1-19 15,-10-7-7-15,7-13-2 16,17-9-7-16,5-13-31 15,12-8-108-15,7-5-277 16</inkml:trace>
  <inkml:trace contextRef="#ctx0" brushRef="#br0" timeOffset="13533.25">27859 7291 339 0,'0'0'189'16,"0"0"86"-16,0 0-107 15,-103 73-100-15,75-45-22 16,-1 0-34-16,3-5-12 16,9-1-10-16,-2-6-97 15,4-4-134-15,8-7-196 16</inkml:trace>
  <inkml:trace contextRef="#ctx0" brushRef="#br0" timeOffset="13716.66">27689 7175 559 0,'0'0'341'16,"0"0"-317"-16,0 0 124 15,0 0-104-15,0 0-19 16,-55 75-16-16,29-39 5 16,2-1-14-16,-2-4-12 15,7-10-26-15,4-14-34 16,13-7-70-16,2-7-374 15</inkml:trace>
  <inkml:trace contextRef="#ctx0" brushRef="#br0" timeOffset="13894.19">27515 7059 619 0,'0'0'175'16,"0"0"-40"-16,0 0-60 15,0 0-45-15,0 0-23 16,0 0-7-16,-91 83-11 16,77-65-95-16,-1-3-158 15,1-3-227-15</inkml:trace>
  <inkml:trace contextRef="#ctx0" brushRef="#br0" timeOffset="14100.04">27336 6965 482 0,'0'0'92'16,"0"0"29"-16,0 0-48 15,0 0 21-15,-67 89-13 16,36-59-40-16,0 6-5 16,-3-1-29-16,-2-6-7 15,10-8-28-15,9-9-13 16,3-12-127-16,9-4-283 15</inkml:trace>
  <inkml:trace contextRef="#ctx0" brushRef="#br0" timeOffset="14300.31">27133 6899 100 0,'0'0'730'0,"0"0"-709"16,0 0 125-16,0 0-69 15,0 0-31-15,0 0-37 16,-46 44-3-16,34-25-6 16,-2-3-1-16,11-6-40 15,-1-8-53-15,4-2-194 16,0-9-265-16</inkml:trace>
  <inkml:trace contextRef="#ctx0" brushRef="#br0" timeOffset="14482.81">27180 6556 455 0,'0'0'495'0,"0"0"-476"15,0 0 72-15,0 0 2 16,0 0-3-16,0 0-23 16,-21 25-60-16,-1 0-7 15,-4 0 0-15,2 1-14 16,5-6-41-16,5-7-87 15,4-10-151-15,10-3-329 16</inkml:trace>
  <inkml:trace contextRef="#ctx0" brushRef="#br0" timeOffset="14682.59">27333 6174 600 0,'0'0'113'16,"0"0"117"-16,0 0-110 15,0 0 51-15,0 0-54 16,0 0-50-16,-14 12-37 16,-12 11-30-16,-3 8-2 15,0-3-2-15,-4 0-43 0,9-6-48 16,2-6-89 0,3-7-166-16,12-9-300 0</inkml:trace>
  <inkml:trace contextRef="#ctx0" brushRef="#br0" timeOffset="14883.54">27388 5921 169 0,'0'0'636'0,"0"0"-549"16,0 0 90-16,0 0-72 16,0 0 7-16,0 0-23 15,15-7-35-15,-27 19-22 16,-10 11-32-16,-11 15-25 15,-3 7-17-15,-2 3-48 16,-8 0-61-16,8-7-225 0</inkml:trace>
  <inkml:trace contextRef="#ctx0" brushRef="#br0" timeOffset="15083.31">27441 5732 646 0,'0'0'58'16,"0"0"126"-16,0 0 4 16,0 0-36-16,0 0-56 15,0 0-84-15,-36 104-3 16,7-59-7-16,-4 2-2 0,-3 2-4 16,-2 1-40-16,-3 0-55 15,5-10-153-15,3-12-347 16</inkml:trace>
  <inkml:trace contextRef="#ctx0" brushRef="#br0" timeOffset="15282.57">27474 5732 191 0,'0'0'535'15,"0"0"-389"-15,0 0 42 16,0 0-114-16,0 0 67 15,0 0-75-15,29 29-56 0,-51 20-10 16,-4 3-10 0,-3 0-40-16,8-2-50 0,4-17-118 15,10-13-388-15</inkml:trace>
  <inkml:trace contextRef="#ctx0" brushRef="#br0" timeOffset="15466.21">27761 5696 640 0,'0'0'41'0,"0"0"209"15,0 0-78-15,0 0-59 0,0 0-48 16,0 0-46 0,-14 100-15-16,-1-58-4 0,-11 8-15 15,2 6-49-15,-9-1-105 16,4-4-468-16</inkml:trace>
  <inkml:trace contextRef="#ctx0" brushRef="#br0" timeOffset="15666.41">27881 5770 468 0,'0'0'91'16,"0"0"127"-16,0 0-66 15,0 0-4-15,0 0-34 16,0 0-76-16,-15 37-38 0,-6 4-39 16,-8 9-29-16,0-6-160 15,-2-4-369-15</inkml:trace>
  <inkml:trace contextRef="#ctx0" brushRef="#br0" timeOffset="15778.3">28026 5756 78 0,'0'0'0'16</inkml:trace>
  <inkml:trace contextRef="#ctx0" brushRef="#br0" timeOffset="30236.26">27195 7984 504 0,'0'0'58'16,"0"0"-51"-16,0 0 152 16,0 0-36-16,0 0-50 15,0 0-15-15,0 0 4 16,81 38-1-16,-79-35-17 15,3-3 1-15,-5 0 9 16,0 2 28-16,0-2-5 16,0 2-16-16,0 13-9 15,-7 13-9-15,-15 15-26 16,-4 15-17-16,-10 8 3 0,-7 8-3 16,3-4 2-1,-1-8-1-15,5-15 8 0,10-19-4 16,9-8-3-16,10-14 0 15,2-4 14-15,5-2-11 16,0 0-5-16,0 0-4 16,7 0-6-16,20 0 8 15,6-6 2-15,10-4 0 16,0 1 0-16,7-6-2 16,1-1 1-16,1-1 0 15,-7-4-4-15,-4 3-5 16,-15 1 5-16,-9 7-31 0,-10 5-40 15,-7 3-82-15,-2 2-55 16</inkml:trace>
  <inkml:trace contextRef="#ctx0" brushRef="#br0" timeOffset="30483.32">27195 8353 941 0,'0'0'151'15,"0"0"-56"-15,0 0 53 16,0 0-55-16,0 0-39 16,0 0-31-16,36 61 35 15,-25-13-27-15,-3 3-6 16,-4 1-14-16,-4 0-4 16,0-2-6-16,0-8-1 0,-4-11-18 15,-4-13-42-15,4-13-68 16,1-5-155-16,-1-18-475 15</inkml:trace>
  <inkml:trace contextRef="#ctx0" brushRef="#br0" timeOffset="30682.5">27300 8437 377 0,'0'0'411'0,"0"0"-192"16,0 0-2-16,0 0-81 15,0 0-56-15,105-4-37 0,-72 0-22 16,3-6-9-16,-2-2-11 16,-6-2-2-16,1 2-12 15,-15 2-34-15,-2 5-29 16,-12 5-115-16,0 0-48 16,-23 3-689-16</inkml:trace>
  <inkml:trace contextRef="#ctx0" brushRef="#br0" timeOffset="30866.22">27405 8436 274 0,'0'0'535'0,"0"0"-296"15,0 0-20-15,0 0-98 16,0 0-60-16,0 0-18 0,-10 104-21 16,6-69-14-16,1 3-8 15,-4 1-1-15,2-5-25 16,-2-8-54-16,7-10-60 15,0-16-162-15,0 0-588 16</inkml:trace>
  <inkml:trace contextRef="#ctx0" brushRef="#br0" timeOffset="31049.41">27462 8490 651 0,'0'0'221'15,"0"0"2"-15,0 0-93 16,0 0-30-16,0 0-9 0,0 0-17 15,46 50-19 1,-44-17-20-16,-2 4-23 0,0 1-12 16,0-7-2-16,0-5-41 15,5-9-42-15,12-16-44 16,4-1-76-16,5-23-240 16</inkml:trace>
  <inkml:trace contextRef="#ctx0" brushRef="#br0" timeOffset="31633.18">27763 8081 1204 0,'0'0'121'16,"0"0"27"-16,0 0-61 16,0 0-62-16,-2 88-2 0,2-43 9 15,-5-3-4-15,3 5-17 16,-5 10 0-16,-5 9 12 15,-3 7-8-15,1 3-8 16,-3-3-4-16,5-12-3 16,1-13-1-16,8-18-2 15,3-16-20-15,0-12-15 16,0-6-30-16,0-34-10 16,0-21 56-16,7-17 19 15,8-7-6-15,-1 6-1 0,7 11 1 16,6 19-2-1,1 19-7-15,1 18 2 0,0 10 8 16,-3 5-9-16,-4 21 12 16,-13 4 5-16,1 3 9 15,-10-5 28-15,0-1 8 16,-10-1 5-16,-11-5 7 16,-8-2-23-16,-2-6-16 15,-3 0-6-15,6-6 0 16,1-2-2-16,13-3-9 15,5 1 3-15,9-3 4 16,0 0-8-16,0 2-2 16,0 2-8-16,7 3 2 15,7 3 7-15,8 0 1 16,-1-1 0-16,8-2 2 0,4 2 1 16,5 1-3-16,1-3 3 15,-8 0-2-15,-3 0-1 16,-13-5 0-16,-1 3-5 15,-7-5-36-15,-2 0-42 16,-5-5-57-16,0-11-143 16</inkml:trace>
  <inkml:trace contextRef="#ctx0" brushRef="#br0" timeOffset="32054.92">28007 8006 499 0,'0'0'635'0,"0"0"-538"16,0 0 71-16,0 0-83 15,0 0-68-15,0 0-17 16,0-5-8-16,15 5 8 15,4 5 0-15,-3 1 0 16,-1-1 0-16,-8 3-8 16,0 1 1-16,-7 2 7 15,0 9 4-15,-7 1 14 0,-10 8 2 16,-16 1 6 0,4 1 11-16,0-5-4 0,8-7 14 15,7-8-12-15,6-6-17 16,8-3-12-16,0 3-6 15,15 0-1-15,1 0 0 16,11-5 2-16,1 0 1 16,-1 0 0-16,-6 0-2 15,1-5-9-15,-8 3-21 16,-2 2-42-16,-12 0-72 16,0 0-292-16</inkml:trace>
  <inkml:trace contextRef="#ctx0" brushRef="#br0" timeOffset="36949.91">28461 8383 158 0,'0'0'228'16,"0"0"-163"-16,0 0 130 16,0 0-34-16,0 0-82 15,0 0-22-15,0 0 6 16,-14 46 0-16,21-42-15 15,0-1 2-15,-7-2-6 16,3-1-5-16,-3 0-6 16,0 0-4-16,0 0 4 15,0 0-4-15,0 0-6 16,0 0-7-16,0 0-10 16,0 0-1-16,0 0-1 0,0 0 3 15,0 0 4-15,0 0 32 16,0 0 18-16,-10-4-15 15,-4 0-30-15,-3-1 8 16,3 2-5-16,-1 3-5 16,8 0 1-16,0 0-3 15,5 5-7-15,-3 6-5 16,5 6-2-16,0-2 1 16,0-6-1-16,0-2-2 15,0-5 1-15,5 1 2 16,-3-3-3-16,5 0 4 15,-2 0-2-15,-3 0 0 0,6 0 2 16,-1-8 1-16,-2 1-1 16,-3 3-3-16,-2-1 3 15,0 1 0-15,0 4 3 16,0-5 1-16,-2 2-1 16,-10 3 7-16,2 0-2 15,-4 0 3-15,7 8-4 16,-1-1-2-16,1-1 0 15,7-3-4-15,0-3-1 16,0 0-5-16,0 0-1 16,0 2 2-16,7-2 2 15,1 0-2-15,1 0-5 16,3-2-6-16,-10-3 0 0,3 1 3 16,-5 4 6-16,0-5 6 15,0 3 6-15,0 2 2 16,-12 0-7-16,3 0 10 15,-3 0 0-15,5 0 0 16,4 0-2-16,3 0-1 16,0 0-7-16,0 0-1 15,0 0-4-15,0 0-10 16,0 0-41-16,0 0-68 16,3-8-152-16,16 3-485 15</inkml:trace>
  <inkml:trace contextRef="#ctx0" brushRef="#br0" timeOffset="37666.37">28853 8258 943 0,'0'0'171'0,"0"0"15"16,0 0-44-16,0 0-51 0,0 0-27 16,0 0-14-16,-55-4-9 15,55 4-13-15,0 0-4 16,-12 2 0-16,-2 10-14 15,-3 7-9-15,-9 4 1 16,0 8-2-16,4 4-3 16,1-2 3-16,11-2 0 15,5-5-3-15,5 0-2 16,0-7-3-16,22-5-3 16,4-12-9-16,5-2-9 15,3 0 7-15,-6-16 1 16,6-10 4-16,-13-7 9 15,1-5 6-15,-3-5 2 0,-9-3 1 16,-3-7-1-16,0-3 2 16,-2-4-1-16,-5 2-1 15,0 4 0-15,0 9 3 16,0 9 2-16,0 12 6 16,0 11-2-16,0 3 9 15,0 7 0-15,0 3 3 16,0 0-10-16,0 0-3 15,0 0-4-15,0 0 1 16,0 0-3-16,0 0 0 16,0 0 1-16,0 8 5 15,0 6 4-15,0 10 10 16,0 13-4-16,0 15-6 0,0 10-8 16,-12 4-3-16,9 5 1 15,-1-1-2-15,1 4-2 16,3-11 1-16,0-13 0 15,0-14-9-15,3-16-24 16,4-7-3-16,-2-9-8 16,4-4-3-16,-2-7-36 15,8-26-16-15,-1-17-37 16,5-13-260-16</inkml:trace>
  <inkml:trace contextRef="#ctx0" brushRef="#br0" timeOffset="38266.57">29207 7810 945 0,'0'0'237'16,"0"0"-126"-16,0 0 4 16,-24 94-56-16,24-52-21 15,-5 6-8-15,5 6-19 16,-2 5-8-16,-8 7-3 15,-4 5 0-15,5 0 3 16,-6-12 3-16,8-12-4 16,2-16-2-16,5-17-1 0,0-9-3 15,0-5-17 1,0-2-12-16,0-30 0 0,0-17 19 16,5-12 5-16,5 2-8 15,4 10 6-15,7 13 2 16,6 14-2-16,1 13 0 15,1 7-2-15,2 2-8 16,-7 4 2-16,-5 13 11 16,-4-1 8-16,-13 1 1 15,-2 1 22-15,0-1 7 16,-2 2 20-16,-18-5-16 16,-3 1 11-16,-9-6-21 15,4 0-10-15,-3 1 12 0,4-5-3 16,6 0 1-1,14-1 3-15,7-2 6 0,0 3-33 16,7 2-14-16,14 3 10 16,8 2 4-16,0-3-1 15,4-2 2-15,-4-2 0 16,4 0 0-16,-4 0 0 16,0-3 1-16,-10 0 3 15,-5 0-2-15,-7-2-1 16,-4 0 0-16,-3 0-1 15,0 0 6-15,0 0-7 16,-15 0-9-16,-6-2-65 16,-13-10-77-16,-9 0-323 15</inkml:trace>
  <inkml:trace contextRef="#ctx0" brushRef="#br0" timeOffset="51333.21">21702 8029 557 0,'0'0'7'15,"0"0"121"-15,0 0 31 16,0 0-13-16,0 0-37 15,0 0-43-15,5-9-13 16,-5 9-9-16,0 0-5 16,0 0-20-16,7 2-10 15,0 8 1-15,3 2 33 16,2-6-27-16,-3 4-1 16,3-3-12-16,5 3 3 0,2 1-5 15,3 1 2-15,-1 3-1 16,5-2-1-16,-2-3 0 15,3 0 1-15,1-6-1 16,1-2 0-16,0-2-1 16,4 0-4-16,-4-14 4 15,4-3 6-15,-4 1-4 16,0 2-1-16,-3 4 2 16,-5 4-3-16,1 6 0 15,0 0 0-15,-3 0-2 16,-3 0 2-16,6 4 0 15,-3 3 1-15,0 0 1 16,-5-4-3-16,1 2 1 16,2-5 0-16,-6 4 3 15,4-4-3-15,-1 3 0 0,3-3-1 16,7 0 2-16,0 0-1 16,4 0 0-16,1-15 0 15,9-1 0-15,-9-3 0 16,-5 3-2-16,0 4 2 15,-10 2 0-15,-4 8 0 16,2-1 0-16,-10 3 0 16,5 0-4-16,-2 0 3 15,5 12 1-15,-3 3 3 16,7 1-1-16,0-2-1 16,-2-2-1-16,10-5 0 15,-1-2-1-15,6-3 0 0,1-2 1 16,1 0-3-16,-3-10-2 15,-2-3 0-15,-2 1 5 16,-3 2 1-16,-12 3-1 16,0 7-1-16,-7 0-3 15,5 0-2-15,-3 0 4 16,3 9 1-16,-2 4-21 16,-3-2-58-16,4-2-133 15,-4-6-895-15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9T06:54:11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3284 12145 362 0,'0'0'200'16,"0"0"-193"-16,0 0 66 15,0 0 77-15,0 0-78 0,0 0-28 16,0 0-21-16,0 0 0 15,0 0-8-15,0 0-6 16,0 0-3-16,0 0 5 16,0 0-2-16,0 0-4 15,0 0-5-15,0 0 2 16,10 1 0-16,2 9 36 16,-3 0-33-16,3-1-3 15,2-2 1-15,-2 2-3 16,3-1 2-16,-6-3-2 15,6-3 0-15,-3 3-2 16,-3-5 1-16,10 0-5 16,-4 0-6-16,11 0-2 0,5-5 9 15,5-5-2-15,9 1-2 16,-2 2-22-16,0 7-45 16,0 0-40-16,-7 0-19 15,-5 0-17-15,-7 0 69 16,-5 0 41-16,-9 0 34 15,-5 0 1-15,2 0 7 16,-5-7 49-16,3 0 37 16,4-8-26-16,11-3-48 15,8-5-7-15,13-2-5 16,9 4 0-16,7 7-31 16,10 9-86-16,-7 5-95 0,7 19 3 15</inkml:trace>
  <inkml:trace contextRef="#ctx0" brushRef="#br0" timeOffset="2882.73">8635 10829 904 0,'0'0'41'15,"0"0"112"-15,0 0 11 0,0 0-64 16,0 0-39-16,0 0-9 15,0 0-11-15,-4-2-5 16,4 0-8-16,0 2-9 16,0 0-3-16,0 0-3 15,0 0 0-15,0 0-6 16,12 0-4-16,2 0 3 16,15-2 9-16,-1-6-3 15,13-4-6-15,0-1-1 16,9-7-4-16,5 2 1 15,5 3-1-15,-1 1-1 16,-6 0 0-16,-13 9 0 0,-18 3 0 16,-8 0-1-16,-9 2-5 15,-5 0-5-15,0 0 9 16,-7 0-5-16,-15-5-46 16,-9-3-57-16,0 6-137 15,-5 2-369-15</inkml:trace>
  <inkml:trace contextRef="#ctx0" brushRef="#br0" timeOffset="3248.59">8805 10891 1185 0,'0'0'22'16,"0"0"-13"-16,0 0 81 0,0 0-3 15,0 0-24-15,0 0-12 16,5 36-9-16,-3-1 16 15,3 8-31-15,-5 1-9 16,0 3-8-16,0-4-3 16,-7-3 3-16,0-7-1 15,0 0-6-15,-5-5-1 16,4 0-1-16,1-2 1 16,3-4-2-16,4-8-1 15,0-5 0-15,0-6-10 16,14-3 4-16,12 0 5 15,10-14 1-15,7-15 1 16,10-4 0-16,-1 0 0 0,1 7-22 16,-17 12-8-1,-8 9-22-15,-13 3-11 0,-8 2-25 16,-7 0-62-16,0 0-86 16,0 0-363-16</inkml:trace>
  <inkml:trace contextRef="#ctx0" brushRef="#br0" timeOffset="3449.15">9106 10962 1135 0,'0'0'55'0,"0"0"-44"16,0 0 116-16,65 73-5 15,-44-33-64-15,10-3-20 0,-7-1-20 16,-2-2-14-16,-1-6-3 15,-6-3-1-15,-3-4-9 16,0-4-41-16,-12-7-46 16,0-8-64-16,0-2-144 15</inkml:trace>
  <inkml:trace contextRef="#ctx0" brushRef="#br0" timeOffset="3666.53">9290 10861 830 0,'0'0'233'15,"0"0"-131"-15,0 0 51 16,0 0-35-16,0 0-40 0,0 0-9 16,-28 66-33-16,6-15-20 15,-7 4-3-15,-4-4-11 16,2-1-1-16,5-7-1 16,4-10-20-16,10-8-30 15,5-8-52-15,7-10-73 16,0-7-149-16,19-3-609 15</inkml:trace>
  <inkml:trace contextRef="#ctx0" brushRef="#br0" timeOffset="3861.22">9522 11132 1159 0,'0'0'117'0,"0"0"-20"15,0 0 9-15,0 0-77 16,0 0-29-16,0 0-3 16,12 25 3-16,-12-5 2 15,0-2 1-15,-7 6-3 16,-19 2-21-16,-10 2-126 16,-14-7-335-16</inkml:trace>
  <inkml:trace contextRef="#ctx0" brushRef="#br0" timeOffset="7066.2">9907 10469 912 0,'0'0'149'15,"0"0"-57"-15,0 0 106 16,0 0-88-16,0 0-47 15,0 0-7-15,-38-20-17 0,38 53-25 16,0 20-13-16,2 20-1 16,12 11 0-16,8-1 2 15,0 4-2-15,-3-2 0 16,-5 1 3-16,-7 1 0 16,-7-9-1-16,0-3-1 15,0-6 2-15,-7-13-3 16,0-11-2-16,0-14-7 15,2-12-19-15,5-14-32 16,-3-5-34-16,-8-10-102 16,-4-20-499-16</inkml:trace>
  <inkml:trace contextRef="#ctx0" brushRef="#br0" timeOffset="7348.96">9716 10947 458 0,'0'0'727'0,"0"0"-722"16,0 0 34-16,0 0 7 15,0 0-31-15,79-7 61 16,-39 0-34-16,10-7-17 16,5-3-2-16,-4-1-11 15,-4 3 4-15,-11 4-16 16,-14 4 2-16,-15 2-4 15,-7 5-14-15,0 0 16 16,-10-2-5-16,-16 2-22 0,-7 0-37 16,4 0-68-16,0 4-102 15,1 9-540-15</inkml:trace>
  <inkml:trace contextRef="#ctx0" brushRef="#br0" timeOffset="7715.41">10249 10720 1162 0,'0'0'126'16,"0"0"3"-16,0 0-4 16,0 0-63-16,-89-11 4 0,87 11-7 15,-3 0-18-15,5 0-19 16,-2 28-14-16,-3 13-3 15,3 12-4-15,-3 10 3 16,5-5 1-16,0-2-5 16,5-3 1-16,11-10-1 15,8-13-2-15,5-9-1 16,7-6-1-16,0-11 4 16,4-4-1-16,-9 0-1 15,-4-17 1-15,-8 4-1 16,-12 1 0-16,-5 4 2 15,-2 4 1-15,0 1-1 0,-14 1-2 16,-8 2-26 0,-11 5-37-16,-3 16-77 0,-12 3-234 15</inkml:trace>
  <inkml:trace contextRef="#ctx0" brushRef="#br0" timeOffset="9549.37">10328 10858 156 0,'0'0'151'0,"0"0"61"16,0 0-48-16,0 0-42 15,0 0-23-15,0 0-36 16,0 0-14-16,0 0-21 15,0 0-3-15,7 0 34 16,7-10 2-16,1-9-3 16,4-7-14-16,7-4-11 15,-5-3 0-15,-4 0-24 16,2 10-6-16,-9 6 1 16,-3 2 5-16,-2 11 5 15,-3-1 12-15,-2 5 7 0,5 0 1 16,-5 0 0-16,0 0-8 15,2 24-3-15,3 13 4 16,0 24 15-16,-3 27-18 16,-2 11-10-16,0 5-6 15,5-12 5-15,2-17-11 16,8-20-2-16,-6-17-3 16,3-17-6-16,-2-9-23 15,-6-10-14-15,-4-2-12 16,0-2-8-16,0-26-21 15,0-20-49-15,-4-18-101 16,-11-19-567-16</inkml:trace>
  <inkml:trace contextRef="#ctx0" brushRef="#br0" timeOffset="9853.64">10495 10657 1167 0,'0'0'8'15,"0"0"-8"-15,0 0 22 16,0 0 14-16,0 0 20 16,86 5-21-16,-53-5-16 15,3 2-10-15,0 5 4 16,-5 1-8-16,-14 0-1 16,-3 7 6-16,-7 3 12 0,-7 9 49 15,-7 11 0-15,-21 6-31 16,-13 6-18-16,-2-2-13 15,0-6 2-15,7-9-5 16,3-10-5-16,16-8-1 16,5-9 0-16,7-6-11 15,5 0-35-15,0 0-71 16,17-6-134-16,4-21-282 16</inkml:trace>
  <inkml:trace contextRef="#ctx0" brushRef="#br0" timeOffset="10449.12">10803 10572 1138 0,'0'0'90'0,"0"0"-14"15,0 0-17-15,0 0-59 16,0 0 1-16,0 0 37 0,101 59 12 16,-68-23-13-16,-4 4-2 15,-10 0-11-15,-10 7 3 16,-9 3 13-16,-2 6-11 16,-27 3-10-16,-4-2-8 15,-8-5-6-15,-2-12 0 16,7-11-5-16,3-11-2 15,9-11-9-15,5-7-35 16,17 0-39-16,2-14-85 16,0-14-250-16</inkml:trace>
  <inkml:trace contextRef="#ctx0" brushRef="#br0" timeOffset="10835.53">10978 10459 1238 0,'0'0'9'15,"0"0"4"-15,0 0-13 16,0 0-32-16,0 0 32 15,98 2 26-15,-48-16 21 0,0 0 16 16,-2 7-30 0,-12 2-13-16,-8 5 10 0,-13 0-4 15,-8 0 9-15,-2 14 2 16,-5 12 12-16,0 17 7 16,-5 18-21-16,-9 12-3 15,-3 8-15-15,-2-4-4 16,4-6-9-16,8-11-4 15,3-16 0-15,4-10-7 16,0-16-32-16,0-6-33 16,7-9-29-16,-3-3-60 15,-4-3-150-15,0-14-370 16</inkml:trace>
  <inkml:trace contextRef="#ctx0" brushRef="#br0" timeOffset="11032.73">10973 11058 1205 0,'0'0'15'0,"0"0"-1"15,0 0 94-15,0 0-34 16,103 0-11-16,-58-9-18 16,1 0-33-16,-3 2-11 15,-3 2-1-15,-11 2-76 16,-15 3-259-16</inkml:trace>
  <inkml:trace contextRef="#ctx0" brushRef="#br0" timeOffset="11782.71">9711 11892 960 0,'0'0'116'15,"0"0"-5"-15,0 0 23 16,0 0-79-16,0 0-55 16,0 0 0-16,22 0 19 15,16-14 4-15,5-5 3 16,7-3-4-16,0 4-6 16,0 1-13-16,-2 7-3 15,0 10-40-15,-12 0-105 16,-10 8-137-16,-16 11-560 0</inkml:trace>
  <inkml:trace contextRef="#ctx0" brushRef="#br0" timeOffset="11949.07">9876 11994 1167 0,'0'0'0'0,"0"0"0"16,0 0 15-16,0 0 4 15,105-8 0-15,-62-6-18 16,12 0-1-16,-2-3-111 16,6 6-311-16</inkml:trace>
  <inkml:trace contextRef="#ctx0" brushRef="#br0" timeOffset="12215.37">10509 11845 1194 0,'0'0'183'16,"0"0"-125"-16,0 0 8 16,0 0-46-16,0 0-20 15,0 0 1-15,7 0 20 16,5 7 9-16,-4 2-3 16,1 8 3-16,-9 4-5 15,5 10-3-15,-5 11 0 16,0 3-13-16,0 2-8 15,-5-6 1-15,5-11-2 0,0-14-12 16,0-8-36-16,0-8-37 16,0-5-51-16,0-28-133 15,0-16-53-15,0-20-517 16</inkml:trace>
  <inkml:trace contextRef="#ctx0" brushRef="#br0" timeOffset="12332.7">10524 11574 533 0,'0'0'3'16,"0"0"-3"-16,0 0-25 15,7 77-229-15</inkml:trace>
  <inkml:trace contextRef="#ctx0" brushRef="#br0" timeOffset="12782.67">10755 11384 1304 0,'0'0'98'15,"0"0"-44"-15,0 0 5 16,22 83-26-16,-10-34 6 16,2 9-13-16,-4 0-9 15,2 8-6-15,-7 7-1 16,-3 1-4-16,-2-3-3 0,0-18 0 15,5-12-3 1,-5-15-1-16,7-15-6 0,-5-8-16 16,5-3-21-16,1-11-16 15,6-21 52-15,5-12 4 16,5-6 2-16,7-2 1 16,-7 10 1-16,5 9 0 15,-3 11 2-15,-5 9 1 16,-1 5 8-16,-6 8 6 15,-7 0 3-15,0 0 3 16,0 0 6-16,-4 8-2 16,2 10 1-16,-3 10 0 15,3 8-7-15,-5 4-12 16,0-2-5-16,0-5-4 16,0-5-10-16,-12-9-31 0,5-7-40 15,-8-10-22 1,-1-2-119-16,-6-2-286 0</inkml:trace>
  <inkml:trace contextRef="#ctx0" brushRef="#br0" timeOffset="12949.2">10712 11738 1053 0,'0'0'7'16,"0"0"62"-16,87-33 0 15,-47 16-55-15,8-1-13 0,0-4-1 16,2-1-113-16,-12 2-648 16</inkml:trace>
  <inkml:trace contextRef="#ctx0" brushRef="#br0" timeOffset="13415.4">11429 11162 784 0,'0'0'46'0,"0"0"163"0,0 0-78 16,0 0-46-16,84 0 0 15,-62 3-32-15,-3 11-25 16,0 7 5-16,-5 12 14 16,-14 15-23-16,0 13-6 15,-14 2-12-15,-20-1 0 16,1-5-6-16,-3-12 0 16,0-12-12-16,0-15-30 15,8-13-37-15,-6-5-69 16,8-26-47-16,12-12-43 15,6-4-87-15,8 6 146 16,0 8 111-16,20 9 61 0,4 8 7 16,2 11 75-16,7 0 90 15,-2 0 94-15,-2 11-68 16,-3 3-97-16,-4 7-37 16,-1-1-26-16,-2-2-18 15,-4-1-13-15,-1-1-4 16,-14 1-150-16,0-2-426 15</inkml:trace>
  <inkml:trace contextRef="#ctx0" brushRef="#br0" timeOffset="13649.38">11114 11800 279 0,'0'0'629'0,"0"0"-623"0,0 0 196 15,127-14-95-15,-65-8-42 16,14-8-24-16,8-8 2 16,9-2 12-16,3 2-29 15,-13 10-22-15,-18 12-4 16,-17 8-14-16,-12 8-52 16,-10 0-41-16,-17 8-22 15,-9 5-110-15,-2 4-406 16</inkml:trace>
  <inkml:trace contextRef="#ctx0" brushRef="#br0" timeOffset="14015.4">11310 11870 455 0,'0'0'587'0,"0"0"-555"15,0 0 55-15,0 0-5 16,0 0-32-16,0 0-10 15,76 8 6-15,-64 20 1 16,-4 14-17-16,-8 4-14 16,0 0-6-16,0-3 0 15,-5-8-7-15,-5-8-1 16,-2-9-2-16,-2-8-4 16,0-10-39-16,-8 0-15 15,3-17-30-15,-5-13 13 0,3-6 20 16,6 3-2-16,6 5-11 15,9 6 28-15,4 11 19 16,23 4 21-16,1 7 11 16,8 0 20-16,-2 7-7 15,-6 7-6-15,1 5 0 16,0 2-6-16,-3-4-8 16,-2-6-4-16,-3-6-29 15,-1-5-109-15,-4 0-472 16</inkml:trace>
  <inkml:trace contextRef="#ctx0" brushRef="#br0" timeOffset="14299.29">11580 11797 967 0,'0'0'53'16,"0"0"6"-16,0 0 33 15,0 0-14-15,0 0-35 16,79-46 6-16,-65 43-17 15,1 3 6-15,-1 0 0 16,-2 3-2-16,-3 22-7 16,3 16 17-16,-4 8-11 15,-8 10-4-15,0 7-13 16,0 0-5-16,0-2-9 16,2-7-4-16,3-13-3 0,-3-13-17 15,3-14-38 1,-3-10-12-16,-2-7-51 0,0-10-60 15,-7-18-279-15</inkml:trace>
  <inkml:trace contextRef="#ctx0" brushRef="#br0" timeOffset="14499.38">11731 11762 504 0,'0'0'5'0,"0"0"116"15,0 0-38-15,83 59 40 0,-71-40 14 16,-5 2-10 0,-4-2-34-16,-3 0-18 0,0-2-22 15,-3 1-27-15,-16-4-26 16,3-4-21-16,-8-5-104 16,2-5-219-16</inkml:trace>
  <inkml:trace contextRef="#ctx0" brushRef="#br0" timeOffset="15016.2">12276 11129 1032 0,'0'0'87'0,"0"0"71"16,0 0-83-16,0 0-10 15,0 0-9-15,0 0-1 16,-55-14-10-16,55 14-6 16,0 0-8-16,0 0-9 15,-3 22-4-15,3 11-7 16,0 18-8-16,0 16 2 15,0 15 1-15,0 13-3 16,10 11 3-16,4 0 1 16,5-7-1-16,-4-9-5 15,-1-17 0-15,0-16-2 16,-7-14-3-16,-2-18-8 16,-5-6-28-16,-5-7-16 0,-21-12-54 15,-17 0-78-15,-7-12-213 16</inkml:trace>
  <inkml:trace contextRef="#ctx0" brushRef="#br0" timeOffset="15482.46">12017 11627 1060 0,'0'0'63'16,"0"0"118"-16,0 0-102 16,0 0-59-16,0 0-5 15,0 0 27-15,55 8 6 16,-14-11-25-16,2-16 3 0,7-4-3 16,-7-1-12-16,0 7-5 15,-12 8-4-15,-9 5-2 16,-13 4 0-16,-4 0 1 15,-5 0 1-15,0 0 8 16,0 2 2-16,-7 7-3 16,-7 1-9-16,-1-1-44 15,-1 0-60-15,1-7-173 16,6-2-805-16</inkml:trace>
  <inkml:trace contextRef="#ctx0" brushRef="#br0" timeOffset="15949.36">12472 11417 416 0,'0'0'337'15,"0"0"-101"-15,0 0-36 16,0 0-103-16,0 0 26 16,0 0-26-16,-34 3-36 15,20 15-14-15,2 15-15 16,2 7-7-16,-2 10-21 16,5 2 5-16,7 5-2 15,0-6-5-15,0-1-2 16,14-9 0-16,8-13-6 15,4-11-42-15,3-15-22 0,4-2-47 16,-4-24-85 0,-3-16-90-16,-11-7-659 0</inkml:trace>
  <inkml:trace contextRef="#ctx0" brushRef="#br0" timeOffset="16266.19">12493 11476 834 0,'0'0'72'16,"0"0"-18"-16,0 0-36 15,0 0 41-15,91-44 10 16,-84 39 19-16,0 3-18 16,-4 2-1-16,-3 0-8 15,7 0-10-15,-2 13-3 0,2 11 14 16,0 12-18-16,0 13-11 15,5 15 0-15,-10 9-7 16,3 12-12-16,-2-2-8 16,-3-7-3-16,4-13-3 15,-1-11-3-15,2-17-18 16,-3-11-19-16,-2-15-11 16,0-9-15-16,0-4-33 15,0-25-112-15,-7-13-455 16</inkml:trace>
  <inkml:trace contextRef="#ctx0" brushRef="#br0" timeOffset="16516">12577 11500 1076 0,'0'0'6'15,"0"0"4"-15,0 0 30 16,91 24-19-16,-63-22-4 15,-4-2-9-15,0 2-1 16,-14 3-3-16,-3 2-2 16,-7 5 28-16,0 7 60 15,-27 7-34-15,-4 4-37 16,-2 1-8-16,2-5-10 16,5-2-1-16,6-13-14 0,13-6-62 15,7-5-82-15,0-6-490 16</inkml:trace>
  <inkml:trace contextRef="#ctx0" brushRef="#br0" timeOffset="16749.38">12928 11321 52 0,'0'0'1119'15,"0"0"-1056"-15,0 0 80 16,98-15-65-16,-69 36-25 15,-3 19-4-15,-12 18-7 0,-11 10-16 16,-3 14-1-16,-17 13 2 16,-24-3-14-16,-6-7-7 15,-4-19-6-15,-6-26-6 16,-5-25-75-16,0-15-139 16,0-20-783-16</inkml:trace>
  <inkml:trace contextRef="#ctx0" brushRef="#br0" timeOffset="23816.34">7565 12031 651 0,'0'0'41'0,"0"0"-29"16,0 0-12-16,0 0 16 16,0 0-1-16,0 0-2 15,0 0 0-15,47 57 39 0,-44-40 31 16,-3 4 5 0,0 2 9-16,0 1-13 0,-14 4-21 15,-3 3-8-15,-5-1 14 16,-11 8-46-16,-1-2 0 15,3-1 6-15,3-2-4 16,6-9-3-16,3-10-7 16,12-5-10-16,2-1 2 15,5-8 0-15,0 0-7 16,0 0-6-16,0 0-1 16,12 0 7-16,10 0 1 15,6-3 1-15,6-9 1 16,6 0 3-16,-9-2-6 15,5 0-4-15,-7 3-27 16,-10 1-35-16,0 3-59 0,-16 2-100 16,-3 3-459-16</inkml:trace>
  <inkml:trace contextRef="#ctx0" brushRef="#br0" timeOffset="24382.34">7663 12163 965 0,'0'0'213'15,"0"0"-204"-15,0 0 24 16,0 0 9-16,0 0-18 0,0 0 11 16,57 28-6-16,-38-6-4 15,0 6-2-15,-9-2-10 16,-3-4-9-16,0-6-3 15,-2-4-1-15,-3-9-3 16,3-3-22-16,-5 0-23 16,3 0-14-16,4-22-11 15,5-9 54-15,7-4 19 16,2-1 5-16,-4 13-3 16,-3 4 12-16,1 11 0 15,-1 8 12-15,-2 0 3 16,-2 0-4-16,-1 10-6 15,-2 9-4-15,-4 7-1 0,-3 0-13 16,0 2-1-16,0-6-23 16,0-9-29-16,0-8-22 15,0-5-34-15,4-13-172 16,6-20-73-16,2-10 344 16,5-2 9-16,2 2 2 15,-2 15 42-15,-1 12 99 16,-1 9 30-16,-1 7-40 15,0 0-30-15,1 13-29 16,1 14-14-16,-4 6 9 16,-2 2-21-16,-1 1 1 15,-9-6-15-15,3-4-23 0,-3-9-11 16,5-11-2-16,-5-6-94 16,0 0-175-16,0-16-754 15</inkml:trace>
  <inkml:trace contextRef="#ctx0" brushRef="#br0" timeOffset="24732.68">7242 12211 984 0,'0'0'138'0,"0"0"-126"16,0 0 56-16,0 0-35 15,0 0-31-15,0 0 28 16,0 0 13-16,91 0-20 16,-41-20-2-16,19-10-2 15,15-5 20-15,14-8-6 16,12 5-24-16,-2 7-7 15,-6 6 0-15,-20 10-2 16,-20 13-2-16,-22 2-5 16,-18 0-8-16,-10 0-2 0,-12 0-21 15,-7 0-35 1,-32 0-208-16</inkml:trace>
  <inkml:trace contextRef="#ctx0" brushRef="#br0" timeOffset="25299.73">7275 11566 1079 0,'0'0'44'0,"0"0"20"16,0 0-3-16,0 0-44 15,0 0 15-15,0 0-1 16,63-78-21-16,-49 64-4 16,-4 0-1-16,-3 9 2 15,-3 3-5-15,-4-1-2 0,3 3 11 16,2-2 7 0,-3-1 4-16,3 1 3 0,-3 2 5 15,5 0 2-15,-2 0-11 16,0 0 9-16,2 7-1 15,0 17-2-15,3 13 5 16,-3 18-10-16,0 14-5 16,0 11-12-16,-2 2-2 15,-2-1-1-15,4-11-2 16,0-17-1-16,0-15-3 16,0-13-21-16,-2-11 0 15,-5-9-18-15,0-5 7 16,0 0-9-16,0-16-43 0,-5-20-64 15,-9-16-172 1,-3-11-527-16</inkml:trace>
  <inkml:trace contextRef="#ctx0" brushRef="#br0" timeOffset="25632.74">7376 11478 811 0,'0'0'73'15,"0"0"-39"-15,0 0-13 16,0 0 53-16,84-4 24 16,-51-3-41-16,-7 5-27 15,3 2 14-15,-12 0-21 16,-5 0 3-16,-5 9 24 0,-5 15 6 16,-2 11 28-16,-2 7-22 15,-17 8-30-15,-5-2 1 16,-7-2-13-16,7-6-8 15,-2-7-9-15,9-4 1 16,2-13-3-16,8-8 0 16,3-3-1-16,4-5-11 15,0 0-23-15,0 0-23 16,0 0-24-16,0 2-50 16,11-2-36-16,4 0-171 15</inkml:trace>
  <inkml:trace contextRef="#ctx0" brushRef="#br0" timeOffset="27366.19">7718 11099 463 0,'0'0'211'16,"0"0"19"-16,0 0-42 15,0 0-100-15,0 0-16 16,0 0-12-16,-19-15-3 0,19 15-8 16,0 0 3-16,0 0-14 15,0 0-14-15,0 0-8 16,0 0-7-16,0 0-6 15,0 0-3-15,11 3 0 16,9 4 5-16,1 0 1 16,1-2 5-16,2 1-3 15,-5-3-2-15,-5 2 0 16,-2 2-3-16,-10 0 8 16,3 0 1-16,-2 2 12 15,-3 6 4-15,0 3 0 16,0 6-4-16,-15 0-3 15,-4 1-11-15,-5 4-7 0,-2 0 8 16,2-1-8-16,-2-3-2 16,7 5 0-16,4-10-1 15,8-1-2-15,5-5 2 16,2-6-2-16,0-1-6 16,0-3 1-16,7-4 2 15,14 0 2-15,6 0 3 16,4-11 1-16,9-15 4 15,3-3 4-15,0 1-8 16,-9 4 1-16,-8 10-2 16,-12 7 0-16,-6 7-13 15,-8 0-23-15,0 2-7 0,-5 25-25 16,-21 11-98-16,-10 10-566 16</inkml:trace>
  <inkml:trace contextRef="#ctx0" brushRef="#br0" timeOffset="32216.32">7648 11696 67 0,'0'0'187'0,"0"0"-179"15,0 0 9-15,0 0 18 16,0 0 10-16,0 0-18 16,0 0 20-16,36 7 43 15,-29-7 1-15,-2 0-8 0,2 0-3 16,0 0-21 0,1 0 3-16,4 0-23 0,2 0-18 15,0 0-8-15,3 0-4 16,-5 0-1-16,2 0-8 15,-7 0 1-15,-4 0-1 16,2 0 0-16,-5 0 11 16,0 0 26-16,0 0 46 15,0 0-9-15,-5 0-29 16,2 0-24-16,-4 0-7 16,3 0 0-16,1 0-3 15,3 2 0-15,0-2-9 16,-5 3 0-16,3 4-2 15,-3 4 0-15,-4 11 0 16,-10 6-4-16,2 13-1 0,-2 1-8 16,0-2 4-16,4-3-7 15,6-8 12-15,4-10-1 16,2-7-1-16,3-5 1 16,0-7-14-16,0 0 16 15,0 0-1-15,8 0 1 16,1 0 3-16,6-2 5 15,-1-3-3-15,3 0-1 16,-3 3 2-16,3-1-6 16,-5 1-12-16,-3-1-82 15,-2-4-145-15,-2 2-308 16</inkml:trace>
  <inkml:trace contextRef="#ctx0" brushRef="#br0" timeOffset="32432.56">7675 11835 419 0,'0'0'375'0,"0"0"-362"16,0 0 92-16,0 0 39 16,0 0-41-16,0 0-22 15,86 40-32-15,-72-32-24 16,5-4-17-16,-5 1-5 0,-4-2-3 15,-5 1-70-15,-5 0-240 16</inkml:trace>
  <inkml:trace contextRef="#ctx0" brushRef="#br0" timeOffset="45682.38">4185 11256 47 0,'0'0'84'0,"0"0"9"16,0 0-35-16,0 0-26 16,0 0-22-16,0 0 25 0,0 0 10 15,38 5 9-15,-23 0-42 16,-1 0 5-16,0 2-10 15,1 3-7-15,6 1 5 16,5 6-5-16,-4-1 0 16,2 1-10-16,2-3 6 15,3-2-18-15,-3-5-17 16,-2-2 11-16,2-5 6 16,1 0 2-16,1 0-7 15,-6-12-3-15,2 0 20 16,2-2 10-16,0-1 2 15,-4 4 3-15,2 2-2 16,2 4-3-16,0 2-5 0,3 3 0 16,0 0 2-16,-1 0 3 15,8 0 3-15,-2 0-3 16,-3 0 0-16,2 0-5 16,3-9-35-16,-7-3-1 15,2-2 6-15,-3 2 27 16,1 1-14-16,2 1 22 15,3 5-3-15,-1 0 1 16,-2 3 2-16,3-3 0 16,-1 5 0-16,-9-2 2 15,2 2 1-15,-4 0 2 16,-1 0 2-16,6 0 6 16,-6 0 5-16,5-4-3 0,3-1-5 15,2-5 0-15,3 3-10 16,6-3 3-16,-1 4-3 15,6 1 2-15,-2 3-2 16,2-1-2-16,1 3-4 16,-8 0 1-16,0 0 5 15,-7 3-10-15,-4 1 10 16,-6-1 0-16,-4-1 10 16,0-2 1-16,-3 0 1 15,3 0-4-15,2 0 4 16,5 4-7-16,7 1-5 15,0 0-2-15,5 4-31 0,4-4-48 16,3-5-38-16</inkml:trace>
  <inkml:trace contextRef="#ctx0" brushRef="#br0" timeOffset="45848.29">6630 11132 57 0,'0'0'46'16,"0"0"-21"-16,0 0-25 15,0 0 8-15,0 0-1 16,91 28 14-16,-81-31-4 16,1-6 16-16,-8 2 2 15,2-2-15-15,-5-3-7 0,0 3-13 16</inkml:trace>
  <inkml:trace contextRef="#ctx0" brushRef="#br0" timeOffset="59888.44">24073 5335 317 0,'0'0'30'0,"0"0"-8"16,0 0 33-16,0 0 59 15,0 0-24-15,0 0-14 16,0 0-5-16,0 0 7 0,-14-4-15 15,14 4-27-15,0 0-13 16,5 4 34-16,9 6 19 16,7 2-40-16,-4 0 0 15,9 1-4-15,1 2-19 16,-6-4 4-16,8 1-14 16,0-2 0-16,6 0 1 15,9-6 6-15,1-2 24 16,5-2-25-16,3 0 7 15,6-14 4-15,-1-3-1 16,-3 4-3-16,-5 1-14 16,-9 4 2-16,-10 4-3 0,-5 4 1 15,-5 0-2-15,-1 0 1 16,-4 0 1 0,3 4 4-16,-4 4 5 0,2-1-1 15,2-2 3-15,-5-1-5 16,8-2-4-16,4-2 4 15,2 0-3-15,8 0 1 16,5 0-3-16,2-4-3 16,5-8-3-16,7-2-11 15,-5 5-14-15,5-3 6 16,-12 7 7-16,-7 3-1 16,-10-1 13-16,-12 3 2 15,-6 0 1-15,-6 0 0 0,-2 0 6 16,0 0 9-1,0 0-3-15,7 0-4 0,0 0-3 16,12 7 13-16,3 1-5 16,7 0-8-16,6-3-4 15,1 0-1-15,10-3-4 16,-3-2-4-16,7 0-1 16,0 0-9-16,-7 0 6 15,-5 0 4-15,-9 0 7 16,-5 0 0-16,-5 0 1 15,0 0 2-15,-4 3 1 16,-1 2-2-16,-5 0 9 16,11-1-3-16,-4 1 0 15,8-1 0-15,-7-1-2 0,9-3-4 16,-2 0 1-16,2 0-1 16,1 0 1-16,-3 0-2 15,-3 0-4-15,1 4 0 16,-3 1-4-16,-5-2 0 15,0 2 5-15,-6-3 2 16,-1 0-1-16,-2 1 2 16,2-3 3-16,-5 0-3 15,3 2 0-15,-3-2 0 16,-2 0 3-16,0 0-2 16,0 0 1-16,0 0-2 15,0 0 0-15,0 0-51 16,-14 0-170-16</inkml:trace>
  <inkml:trace contextRef="#ctx0" brushRef="#br0" timeOffset="72616.16">24040 4242 284 0,'0'0'117'15,"0"0"25"-15,0 0 46 16,0 0-133-16,0 0-45 16,0 0-7-16,0 0-3 15,-29 3-24-15,22 1-20 0,4-1 21 16,3-3 23-16,-4 0 36 16,4 0 54-16,0 0 32 15,0 0-1-15,-3 0-30 16,3 0-11-16,0 0-13 15,0 0-16-15,0 0-9 16,0 0-17-16,0 0 0 16,0 0-11-16,0 0-1 15,0 0-9-15,0 0 7 16,0 0 1-16,0 0 3 16,-4 0 1-16,4 0 11 15,-3 2 6-15,-2 1 2 0,-2 2 0 16,-7 3-9-1,-5 7-18-15,-5-2-6 16,-5 7-1-16,0-2 0 0,-2 4 0 16,10-1 0-16,-3 3-1 15,-2-1-1-15,4-2 1 16,3-4 0-16,5-7 3 16,11-6 2-16,-1-2 0 15,1-2 9-15,3 0-2 16,0 0-3-16,0 3 2 15,-5 2-1-15,-2-1-4 16,5 6-6-16,-10 0-3 16,9-1 0-16,-1-5 0 0,4-1-1 15,0-3 1 1,0 0-3-16,0 0 2 0,0 2-1 16,14 1-1-16,8 2 6 15,11-3 0-15,3 0 0 16,4 3 0-16,-4-1-1 15,-7-1-3-15,-7-1-12 16,-8 3 3-16,-9-5-2 16,-3 0-2-16,-2 0 4 15,0 0 3-15,0-7-6 16,-10-9-40-16,-4-9-61 16,0 2-168-16,-1 7-902 15</inkml:trace>
  <inkml:trace contextRef="#ctx0" brushRef="#br0" timeOffset="73164.99">24073 4268 533 0,'0'0'195'15,"0"0"-78"-15,0 0 72 0,0 0-77 16,0 0-29 0,0 0-24-16,19 30-11 0,-16-27-19 15,-3-3-3-15,0 0 13 16,0 0 2-16,0 0-4 15,0 2 0-15,0-2-7 16,0 0-10-16,0 0-4 16,0 0-6-16,0 0-4 15,0 0-3-15,0 0-1 16,0 0 2-16,0 0 0 16,0 0 3-16,0 0 14 15,0 0 3-15,0 5-4 16,0 12-3-16,0 11-6 15,-7 12 8-15,4 6 5 16,-4-5-13-16,2-5-5 0,3-12-4 16,2-8-2-16,0-6 2 15,0-5-2-15,0-5 0 16,0 0 1-16,0 0 0 16,0 0 1-16,0 0-2 15,0 0 0-15,0 0-13 16,0 0-14-16,0 0-23 15,-7 0-55-15,-1-8-134 16</inkml:trace>
  <inkml:trace contextRef="#ctx0" brushRef="#br0" timeOffset="78938.19">24229 4403 70 0,'0'0'182'15,"0"0"-107"-15,0 0 70 16,0 0-15-16,0 0-19 15,0 0-17-15,11-17-15 16,-11 17 21-16,0 0 28 16,0 0-17-16,0 0-28 15,0 0-14-15,0 0-23 16,0 0-12-16,0 0-17 16,0 0-2-16,0 0-8 15,0 0 0-15,0 10 0 16,0 11 3-16,0 9 8 0,0 6-7 15,0-1-9-15,0-6 4 16,0-3-6-16,0-10-4 16,10-1 0-16,7-6-2 15,-3-6 0-15,0-3 2 16,3 0-8-16,5-5 9 16,-3-10 1-16,2 2-4 15,-2-4-3-15,3-2 4 16,-1-3-2-16,1 2-4 15,-5-5-2-15,-1 0-6 16,-6 4 15-16,-5-1 4 16,-5 3 3-16,-12 0 8 15,-7 8 6-15,-5 1 12 0,2 8-2 16,1 2-8-16,-1 0 1 16,-2 7-8-16,10 7-10 15,-3 0-1-15,10 1 0 16,-5-7-2-16,5 2 0 15,5-5-11-15,2 2-31 16,0-4-81-16,0 2-138 16,0-5-673-16</inkml:trace>
  <inkml:trace contextRef="#ctx0" brushRef="#br0" timeOffset="84182.53">24675 4339 628 0,'0'0'171'16,"0"0"78"-16,0 0-132 0,0 0-43 16,0 0-14-1,-54 90-26-15,44-74 1 16,5-6-11-16,3 2-8 0,-3-3 7 15,5 5-8-15,-2 1-7 16,2 3-2-16,0 1-4 16,0 0-2-16,0 0 1 15,0-3-2-15,0 1 1 16,2-8-7-16,10-2-12 16,2-2-1-16,1-3-2 15,-1-2 9-15,3 0 1 16,2 0-1-16,0-2-11 15,-2-5 10-15,4-7-11 16,-2 0-4-16,-2-7-10 16,2-8 8-16,-7-7 22 0,-5-3-9 15,-7-6 12-15,0-5 6 16,-12 3 4-16,-9 2 7 16,-5 10 7-16,2 15 3 15,-5 18 2-15,-2 7 9 16,2 25-19-16,1 16-13 15,4 6-19-15,12-6-14 16,7-5-69-16,5-15-233 16</inkml:trace>
  <inkml:trace contextRef="#ctx0" brushRef="#br0" timeOffset="84570.93">24993 4134 611 0,'0'0'161'0,"0"0"-8"15,0 70 20-15,0-25-99 16,-2 7-2-16,-3 15-40 15,-4 4-13-15,1 2-7 16,-3-10 7-16,8-14-19 16,3-18-57-16,0-19-236 15</inkml:trace>
  <inkml:trace contextRef="#ctx0" brushRef="#br0" timeOffset="86082.95">26394 4129 651 0,'0'0'57'0,"0"0"115"15,0 0-17-15,0 0-93 16,0 0-33-16,0 0-9 15,0 0-17-15,-14 19 1 16,9-5-1-16,2-2-3 16,3-3-37-16,-7-4-102 15,3-2-349-15</inkml:trace>
  <inkml:trace contextRef="#ctx0" brushRef="#br0" timeOffset="86666.05">26284 4216 516 0,'0'0'135'0,"0"0"-53"15,0 0 85-15,0 0-96 16,0 0-12-16,0 0 21 16,-2 0-1-16,2 0-10 15,0 0-11-15,0 0 3 0,0 0-11 16,0 0-3-16,0 8-13 15,0 15-15-15,0 15 15 16,0 16-8-16,0 8-12 16,0-1-4-16,-5 0-7 15,2-9-2-15,-1-7-1 16,4-8-1-16,-3-10-4 16,3-13-4-16,-4-12-13 15,4-2-21-15,0-5-30 16,0-23-64-16,0-17-82 15,-3-9-835-15</inkml:trace>
  <inkml:trace contextRef="#ctx0" brushRef="#br0" timeOffset="87815.86">26513 4325 416 0,'0'0'312'16,"0"0"-305"-16,0 0 84 0,0 0 3 16,0 0 9-1,0 0-23-15,12 3-27 0,-2-1-11 16,2 0-10-16,-3-2-2 16,3 2-9-16,-2 0-2 15,4 1 1-15,-2 2-12 16,0 2 4-16,3 0 4 15,-1 3-6-15,0 1-1 16,1-4-9-16,-6 0 4 16,-2-2 0-16,-2 0 2 15,-5-1 10-15,0 3 15 16,0 8 13-16,-19 3 3 0,-10 13-27 16,-14 4-14-1,0-1-2-15,3 2 1 0,4-6-3 16,7-4 6-16,8-5 3 15,6-12 0-15,8-1-4 16,2-8 4-16,5 0-3 16,0 0-7-16,0 0-1 15,0 0-2-15,7-3 0 16,13-4 2-16,3 0 1 16,6-2-1-16,9-1 1 15,5 1-1-15,-7-3 0 16,-2 5-15-16,-10 0-10 15,-10 2-7-15,-7 0 6 16,-7-4-32-16,-2 0-57 16,-27 6-189-16</inkml:trace>
  <inkml:trace contextRef="#ctx0" brushRef="#br0" timeOffset="92465.22">26953 4186 133 0,'0'0'8'0,"0"0"17"15,0 0 73-15,0 0-60 16,0 0-23-16,0 0-5 16,0 0-5-16,0 46 0 15,0-46 0-15,0 3-5 16,0-3 5-16,0 0-3 16,0 0 1-16,0 0-3 0,0 0 0 15,0 0-3-15,0 0 3 16,0 0 55-16,0 0 119 15,0-5-26-15,-5-1 8 16,3 3-10-16,-3-2-22 16,5 5-32-16,0 0-5 15,0 0-27-15,0 0-18 16,0 0-14-16,0 0-5 16,0 0-10-16,0 0-4 15,0 0-1-15,0 0 8 16,0 3-2-16,0 10 2 15,0 9 4-15,0 9-9 16,0 7 0-16,0 7-4 0,-7 4-4 16,0-2-1-1,2-4-1-15,3-8-1 0,-3-9 0 16,5-10-1-16,0-4-2 16,0-9-8-16,-2-3-6 15,2 0 2-15,0-3-7 16,-5-18-13-16,2-9 7 15,3-10 5-15,0-3-29 16,0 5 3-16,3 3 4 16,4 7 34-16,0 8 11 15,-2 7 0-15,-5 3 1 16,2 7 18-16,-2 3 15 0,0 0 21 16,0 0-3-1,0 8-5-15,0 8-13 0,-2 15-22 16,-10 6-1-16,-2 1-4 15,4-3-4-15,3-3-2 16,0-6 0-16,2-10-1 16,3-4-1-16,2-5-1 15,0-5 0-15,0-2-4 16,0 0-16-16,0 0-13 16,0-12-22-16,0-18-34 15,2-15 50-15,10-14 6 16,-3 4 1-16,3 13 34 15,-9 18 4-15,2 14 42 16,-5 9 24-16,0 1-10 16,0 1-17-16,0 24-19 0,0 8-12 15,0 9 8-15,0 5-2 16,0 0-6-16,-5 1-2 16,-2-5 0-16,-3-6-3 15,3-8 4-15,0-11-8 16,2-6-2-16,5-7-1 15,0-5-1-15,0 0-2 16,0 0-12-16,0 0-12 16,0 0-20-16,0-7-51 15,0-13-109-15,0-10-426 16</inkml:trace>
  <inkml:trace contextRef="#ctx0" brushRef="#br0" timeOffset="93732.15">27231 4332 984 0,'0'0'100'0,"0"0"75"16,0 0-49-16,0 0-68 16,0 0-30-16,0 0-15 15,-39 82-6-15,32-51 4 16,7-2-7-16,0 6-4 15,0-6 0-15,10-4-1 16,4-1 0-16,5-7 1 16,3-10-7-16,-1-7-9 15,5 0-12-15,-4-22-10 16,-1-11-5-16,-1-10 9 0,-11-1 3 16,-4-1 22-1,-5 5 9-15,-5 2 13 0,-16 10 3 16,-6 13-11-16,-1 15 14 15,-3 5 7-15,-8 26-21 16,8 14-4-16,3 5-2 16,13-6 1-16,6-6-12 15,9-12-54-15,4-14-67 16,18-12-353-16</inkml:trace>
  <inkml:trace contextRef="#ctx0" brushRef="#br0" timeOffset="94099.19">27532 4162 952 0,'0'0'287'0,"0"0"-279"16,0 0 53-16,-15 73 3 15,30-51-50-15,6-9-6 16,17 2 6-16,-2-5-5 16,7 1 2-16,-2 1-10 15,-3 2-1-15,0 7-3 16,-14-2 2-16,-2 2 2 16,-10-2 1-16,-10-2 2 0,-2-4 19 15,-2 0 24-15,-17 1 6 16,-5 2-4-16,-15 4-8 15,-4 8-21-15,-7 7-10 16,-7 8-6-16,-3 3-4 16,0 4-9-16,-2-7-49 15,5-10-102-15,2-17-394 16</inkml:trace>
  <inkml:trace contextRef="#ctx0" brushRef="#br0" timeOffset="94615.84">26547 4901 851 0,'0'0'109'16,"0"0"113"-16,0 0-75 16,0 0-49-16,0 0-28 15,0 0-22-15,-22 14-22 16,22 24-12-16,0 17 1 16,-4 3 16-16,1 6-11 15,-2-1-8-15,-2-1-4 16,3-3-2-16,1-3-4 15,-2-8 0-15,3-10 0 16,2-15-2-16,0-8-1 16,0-8 0-16,0-5-15 0,0-2-42 15,0-7-22-15,0-24-75 16,0-6-76-16,0-9-591 16</inkml:trace>
  <inkml:trace contextRef="#ctx0" brushRef="#br0" timeOffset="94982.5">26698 5125 1143 0,'0'0'182'16,"0"0"-176"-16,0 0 55 0,0 0-29 15,0 0-20-15,0 0-3 16,83 33-1-16,-57-28-4 15,-6 2-4-15,-11 0 0 16,-2 3 4-16,-7 8 0 16,-2 8 21-16,-29 10 16 15,-7 9-29-15,-13 0 4 16,-4 0 0-16,8-7 3 16,11-10 7-16,14-12 0 15,10-9-6-15,12-4-19 16,0-1-1-16,15-2-14 15,13 0 14-15,11 0 0 16,4-12 2-16,4-4 1 16,-4-4-3-16,-7 4-14 15,0 2-18-15,-2 2-40 0,-6 5-7 16,1-2-99-16,-8 4-254 16</inkml:trace>
  <inkml:trace contextRef="#ctx0" brushRef="#br0" timeOffset="95282.1">27051 5154 1221 0,'0'0'62'0,"0"0"33"0,0 0 6 16,0 0-73-16,0 0-10 15,0 0 5-15,15-2 7 16,-8 5-6-16,0 17 0 16,0 8 4-16,-7 10-7 15,0 7-14-15,0-2-5 16,0-3-2-16,0-10-14 16,0-11-29-16,0-7-45 15,2-12-68-15,10 0-173 16,3-22-630-16</inkml:trace>
  <inkml:trace contextRef="#ctx0" brushRef="#br0" timeOffset="95499.17">27419 5019 1223 0,'0'0'95'16,"0"0"62"-16,-2 73-59 15,-5-35-41-15,2-3-22 16,5 3-24-16,0-3-11 16,0-6 3-16,0-3-3 15,0-10 0-15,0-6-27 16,0-8-44-16,0-2-65 16,5-9-139-16,2-17-474 15</inkml:trace>
  <inkml:trace contextRef="#ctx0" brushRef="#br0" timeOffset="96293.29">27412 5085 118 0,'0'0'66'0,"0"0"-3"16,0 0-21-16,0 0-42 15,0 0-75-15,0 0-139 16</inkml:trace>
  <inkml:trace contextRef="#ctx0" brushRef="#br0" timeOffset="97031.98">27692 4967 14 0,'0'0'839'16,"0"0"-671"-16,0 0 49 16,0 0-73-16,0 0-64 0,0 0-31 15,-3 26-19-15,3-5 3 16,10 8 0-16,9-3-13 16,5-1-16-16,9 3-2 15,3-6 2-15,0-3-4 16,5 0 0-16,-13-5-1 15,-1-5-2-15,-13-1 1 16,-7-3 0-16,-7-3 2 16,0 3 3-16,-5 1 14 15,-18 9 18-15,-11 1-27 16,-9 13-1-16,-5 6-1 16,0 8-6-16,3-1-1 0,0-2-2 15,2-2-39-15,4-13-66 16,-6-8-160-16</inkml:trace>
  <inkml:trace contextRef="#ctx0" brushRef="#br0" timeOffset="97488.48">26674 5661 272 0,'0'0'680'0,"0"0"-566"15,0 0 72-15,0 0-46 16,0 0-61-16,0 0-19 0,-8-3-11 16,8 6-14-1,0 24-17-15,0 10-12 0,0 22-3 16,-4 5 1-16,1-1-2 15,-4 3-1-15,2-9 1 16,-2-11-2-16,5-11 2 16,2-17-2-16,0-8-10 15,0-10-27-15,0 0-33 16,0-7-69-16,0-19-129 16,0-12-280-16</inkml:trace>
  <inkml:trace contextRef="#ctx0" brushRef="#br0" timeOffset="97799.42">26848 5798 604 0,'0'0'327'0,"0"0"-261"16,0 0 133-16,0 0-103 16,57 85-57-16,-42-70-10 15,-1 1-17-15,0-4-2 16,-6 0 23-16,-8 1 7 15,0 4 8-15,-10 4 1 16,-21 3-29-16,0 5 2 16,-5-6-5-16,10-5 8 15,7-6 1-15,12-9 1 16,7-1-27-16,0-2 0 16,4 0-15-16,18 0 14 0,4 0-7 15,5-17-18-15,-2-3-12 16,4-1-32-16,3 1-69 15,-7 9-219-15,0-1-676 16</inkml:trace>
  <inkml:trace contextRef="#ctx0" brushRef="#br0" timeOffset="98015.83">27178 5838 1161 0,'0'0'154'15,"0"0"-40"-15,0 0 17 0,0 0-72 16,0 0-31-16,0 0-14 16,17 55 2-16,-10-22-3 15,-2 2-9-15,-5-2-4 16,0 0-9-16,0-5-60 16,2-6-65-16,5-6-155 15,0-14-587-15</inkml:trace>
  <inkml:trace contextRef="#ctx0" brushRef="#br0" timeOffset="98170.14">27321 5933 1079 0,'0'0'111'0,"0"0"-67"0,0 0 20 16,0 0-29-1,0 0-16-15,84 0-15 0,-55 0-4 16,-1-5-13-16,-1-2-53 15,-1 4-71-15,-12-1-453 16</inkml:trace>
  <inkml:trace contextRef="#ctx0" brushRef="#br0" timeOffset="98432.38">27637 5739 1283 0,'0'0'79'16,"0"0"62"-16,0 0-66 16,0 0-54-16,0 0-11 0,0 0 9 15,21 97-3-15,-9-57 0 16,-9 2 1-16,-3 4 4 16,0 3 1-16,0-7-12 15,0-6-6-15,-3-8-4 16,-4-16 0-16,2-5-27 15,-2-7-25-15,5-2-34 16,-5-26-105-16,2-10-187 16</inkml:trace>
  <inkml:trace contextRef="#ctx0" brushRef="#br0" timeOffset="98932.5">27830 5607 704 0,'0'0'489'0,"0"0"-386"0,0 0 87 16,0 0-79-16,0 0-48 15,0 0-27-15,-7 23-21 16,29 3 2-16,2 1-5 16,9-2-6-16,8-1-5 15,4-5-1-15,3-3 0 16,-7 1 0-16,-8-5 0 15,-11 2-1-15,-13-4 1 16,-2-3 1-16,-7-2 0 16,0 3 4-16,-2 7 12 15,-27 6 7-15,-11 9-8 16,-18 11 1-16,-2 4-7 0,-4 2-7 16,9 0-3-1,10-7 0-15,11-5-1 0,13-6-28 16,1-5-34-16,11-3-46 15,-3-4-119-15,5-4-580 16</inkml:trace>
  <inkml:trace contextRef="#ctx0" brushRef="#br0" timeOffset="161331.79">19993 16595 660 0,'0'0'228'0,"0"0"-181"16,0 0-2-16,0 0 19 16,0 0 30-16,0 0-45 15,-14 0-21-15,14 5-23 16,0 4-4-16,0 0-1 15,0-1 2-15,0-3 0 16,0-5-2-16,0 0 3 16,0 0 3-16,0 2 13 15,0 3 9-15,0 6-14 16,5 8-12-16,14 10 4 16,-2-1-3-16,9 0-3 0,3-6 0 15,4-4 0-15,-2-6-1 16,3-7-3-16,-6-3 4 15,6-2 4-15,-6 0-3 16,1-9 0-16,7-11 0 16,0-3-1-16,7-3 3 15,5-2-3-15,7-2-3 16,-5 3 3-16,5 6 0 16,-8 7-3-16,-1 9 3 15,-1 5 0-15,-2 0 1 16,-4 0-1-16,1 9 0 15,-4-1 0-15,-2 1 0 16,-1 0 1-16,-4 1 0 0,-1 2-1 16,6-2 6-16,-3 1-6 15,5-4 1-15,4-7-2 16,8 0 4-16,2 0-6 16,5-21 1-16,3-10-17 15,-3-2 6-15,2-3-3 16,0 6 6-16,3 9 5 15,-2 6-2-15,-1 11-1 16,-9 4 7-16,-1 4-1 16,-11 16 2-16,0 3 3 15,-7 8 1-15,4-3-3 16,-4 3 5-16,2-5-3 0,7-5-1 16,5-9-2-1,5-5 0-15,2-7-1 0,8-7 0 16,4-19-7-16,0-5-3 15,3-2 5-15,-1 2-8 16,3 8 7-16,-7 8 1 16,-1 11 3-16,-6 4 0 15,-5 0-1-15,0 14-8 16,-8 5 3-16,-4 0 5 16,-5 2 4-16,-2-7 0 15,2 1 0-15,-10-9 0 16,3 1 4-16,-2-4-4 15,2-3 0-15,0 0 0 16,4 0-3-16,1-10 3 16,5-3-3-16,1-2-9 0,6 4 2 15,0 4 8-15,2 4-11 16,0 3-12-16,-3 0 15 16,-9 3 8-16,-4 5-4 15,-6 4 6-15,-6 1 10 16,-1-4-7-16,-2-2 2 15,-3 0 1-15,3-2 4 16,-2 2 3-16,2 0-2 16,7 0 1-16,-5 0-9 15,3-2-3-15,5-3 3 16,4 1-2-16,-5-3-1 16,6 0 5-16,-6 0-4 0,1-5-1 15,-6 0 0-15,-4 0 0 16,0 3 6-16,-9 2-6 15,-3 0-1-15,0 0 1 16,0 0 3-16,0 0-3 16,0 0-26-16,-15 0-153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9T07:00:18.3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12283 13002 37 0,'7'0'41'16,"0"0"-6"-16,-5 0-17 16,6 0-13-16,4 0-3 15,-5-2-4-15,7-3 2 16,0-5-20-16,1 3-34 15,4 2-8-15</inkml:trace>
  <inkml:trace contextRef="#ctx0" brushRef="#br0" timeOffset="255.14">12562 12893 2 0,'0'0'32'16,"0"0"12"-16,0 0-1 15,0 0 5-15,0 0-3 16,0 0-7-16,15 0-1 16,-15 0-14-16,2 0-3 15,-2 0-10-15,5 0-8 16,-3 0-2-16,-2 0 0 15,0 0 0-15,5 0-20 0,-5 0-100 16</inkml:trace>
  <inkml:trace contextRef="#ctx0" brushRef="#br0" timeOffset="1167.07">11637 13025 45 0,'0'0'73'15,"0"0"3"-15,0 0-56 16,98 74-10-16,-74-65 10 15,0 0-15-15,0-4 3 16,2-5-3-16,5 0-3 16,3 0 8-16,2-12-2 15,0-7 22-15,4-2-8 16,1 2-7-16,-5 1-12 16,0 1-1-16,-3 7 1 15,-9 1-1-15,-2 4 1 16,-3 3-3-16,0-1 0 15,-10 3-8-15,3 0 8 0,-2 0-15 16,4 3 5-16,-2 7 8 16,7 1-1-16,-2-4 3 15,2 0-10-15,3-7-7 16,1 0-16-16,4 0-7 16,-1-12 12-16,-2 2-22 15,2-1 17-15,-4 4 23 16,-3 5 5-16,-2 2-5 15,-3 0 2-15,0 0-10 16,1 0 3-16,-1 4-8 16,0-1 11-16,3-1 0 15,0 1 12-15</inkml:trace>
  <inkml:trace contextRef="#ctx0" brushRef="#br0" timeOffset="7550.48">11496 13243 47 0,'0'0'66'15,"0"0"5"-15,0 0-8 16,0 0-56-16,0 0-7 16,0 0-5-16,84-55-48 0,-48 52-45 15,14-1 0-15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9T07:06:08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26547 6558 543 0,'0'0'264'16,"0"0"-125"-16,0 0-14 15,0 0-68-15,0 0 30 16,0 0-19-16,0 0-34 16,0 0-16-16,-48-33 3 15,48 33-10-15,-5 0-1 16,5 0-9-16,0 5-1 15,0 26 0-15,17 23 3 16,5 19 63-16,1 12-42 0,6 0-4 16,9-6-9-16,5-16-11 15,3-14-1-15,2-9 0 16,2-15-21-16,-2-14-32 16,-8-11-52-16,1-38-117 15,-10-13-339-15</inkml:trace>
  <inkml:trace contextRef="#ctx0" brushRef="#br0" timeOffset="299.88">27369 6318 1385 0,'0'0'0'0,"0"0"-7"15,0 0-19-15,0 0 26 16,0 0 9-16,0 0 4 16,36 66 41-16,-10-14-28 15,-2 2-12-15,7 2 5 16,5 1-16-16,0 2 0 16,0 5-1-16,4 5-1 15,-4 2 0-15,0-8-1 16,-2-4-8-16,-3-7-44 15,0-10-32-15,5-10-75 0,-5-14-79 16,2-18-241 0</inkml:trace>
  <inkml:trace contextRef="#ctx0" brushRef="#br0" timeOffset="513.9">28029 6591 775 0,'0'0'196'0,"0"0"-194"15,0 0 31-15,0 0 43 16,0 0 63-16,62 81-49 16,-33-27-29-16,-3 10-29 15,3 12-7-15,-6 3-21 0,1 9 0 16,-7-1-4 0,5-4-35-16,-3-17-40 0,5-14-34 15,2-24-55-15,3-25-133 16,4-15-357-16</inkml:trace>
  <inkml:trace contextRef="#ctx0" brushRef="#br0" timeOffset="682.2">28567 6851 401 0,'0'0'391'0,"0"0"-240"16,0 0-71-16,0 0-11 16,0 0-32-16,0 0 16 15,50 81 12-15,-29-32-43 16,6 10-17-16,-4 2-5 15,4 5-7-15,-3 3-93 16,9-14-134-16,-4-18-239 0</inkml:trace>
  <inkml:trace contextRef="#ctx0" brushRef="#br0" timeOffset="866.7">29157 6619 480 0,'0'0'369'16,"33"-79"-157"-16,-23 74-82 15,2 10-71-15,-3 41 5 16,13 45 50-16,-3 38-39 16,0 32-52-16,-9 11-18 15,2-7 1-15,2-11-6 16,3-17-12-16,9-14-77 16,-4-8-210-16,-8-15-838 0</inkml:trace>
  <inkml:trace contextRef="#ctx0" brushRef="#br0" timeOffset="1617.25">26423 10331 67 0,'0'0'369'16,"0"0"-279"-16,0-89 10 15,0 58 64-15,0 1-42 16,0-6-46-16,7-2-6 15,-2-2-2-15,2-3-3 16,-5 5-12-16,3 8-27 0,-5 7-3 16,0 3-4-16,0 8-3 15,0 6-3-15,0 3-8 16,0 3-1-16,0 0 9 16,7 9-8-16,15 31-2 15,11 25 71-15,10 14-29 16,0 20-17-16,0 8-12 15,-2-5-4-15,-1-3 7 16,-4-7-18-16,0-9 0 16,0-8-1-16,0-11-8 15,-3-17-29-15,-4-11-13 16,0-15-51-16,-3-17-46 0,-5-6-77 16,-4-33-226-16</inkml:trace>
  <inkml:trace contextRef="#ctx0" brushRef="#br0" timeOffset="1832.27">27159 9933 961 0,'0'0'59'0,"0"0"-16"16,0 0 64-16,83 89 20 16,-49-6-13-16,2 21-57 15,0 7-31-15,-1 6-18 16,6-3-4-16,-3-8-4 15,3-18-1-15,2-20-34 16,-5-20-40-16,-2-23-8 16,-7-17-28-16,4-13-102 0,-4-45-101 15,-5-35-154-15</inkml:trace>
  <inkml:trace contextRef="#ctx0" brushRef="#br0" timeOffset="2015.71">27809 9930 672 0,'0'0'306'0,"0"0"-205"15,0 0-40-15,0 0-25 16,79 125 133-16,-39-32-105 16,-9 10-51-16,5-1-3 15,-2-6-3-15,-1-4 3 0,-4-16-10 16,4-17-4 0,3-15-35-16,7-22-96 0,0-22-87 15,-2-17-43-15,2-37-54 16</inkml:trace>
  <inkml:trace contextRef="#ctx0" brushRef="#br0" timeOffset="2182.87">28435 10003 623 0,'0'0'374'0,"0"0"-289"16,19 104-18-16,-4-17 43 16,-1 6-76-16,10-4 6 15,7-8-21-15,0-16-19 16,5-12-1-16,9-16-16 15,1-18-65-15,6-19-53 16,-2-10-74-16,1-30-217 0</inkml:trace>
  <inkml:trace contextRef="#ctx0" brushRef="#br0" timeOffset="2365.76">29107 9933 904 0,'0'0'180'16,"0"0"-64"-16,0 0-46 15,45 101 51-15,-19-28-58 16,3 4-40-16,5-1-15 16,6-5-6-16,-2-9-2 15,3-8-24-15,0-12-61 16,-3-13-89-16,-2-17-35 0,2-12-179 16,-9-25-73-16</inkml:trace>
  <inkml:trace contextRef="#ctx0" brushRef="#br0" timeOffset="2532.07">29642 9930 583 0,'0'0'395'16,"0"0"-224"-16,0 0-115 15,0 0-9-15,19 82 0 16,-9-11 12-16,2 7-50 16,2 3-6-16,0-6-3 15,1-6-14-15,6-15-87 16,1-17-140-16,-1-17-204 15,6-20-59-15</inkml:trace>
  <inkml:trace contextRef="#ctx0" brushRef="#br0" timeOffset="2683">29955 10095 254 0,'0'0'324'0,"0"0"-30"16,0 0-124-16,3 102-65 15,1-20-43-15,-1 8-43 16,9-2-13-16,2-8-3 15,8-9-6-15,6-17-27 16,13-16-87-16,4-22-204 16,8-16-276-16</inkml:trace>
  <inkml:trace contextRef="#ctx0" brushRef="#br0" timeOffset="2848.97">30622 10317 131 0,'0'0'967'0,"0"0"-849"15,48 125-5-15,-31-52-22 16,9 13-33-16,3 3-34 16,4-4-18-16,5-7-6 15,10-9-7-15,-5-11-74 16,-7-5-145-16,-15-11-452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9T06:17:29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4943 10535 47 0,'0'0'5'15,"0"0"59"-15,0 0 9 16,0 0 67-16,0 0-36 16,0 0 20-16,-79 58 18 15,79-58-51-15,0 0-34 16,0 0-22-16,0 0 5 15,0 0 24-15,0 0 31 16,-3 0 22-16,-1 0 16 16,-6 0-20-16,-7 0-61 0,1 0-27 15,-6 0-8-15,10 0 0 16,-2 0 0-16,7 0-2 16,4 0-7-16,3 0 1 15,0 0-4-15,0 0-3 16,0 0 0-16,0 0 9 15,0 0 9-15,-4 0 4 16,-4 0 2-16,-4 0-2 16,5-5-21-16,0 3 3 15,0 2 4-15,7 0-1 16,0 0-1-16,0 0-4 16,0 0-4-16,0 0-3 15,0 0-2-15,0 0 1 16,5 0-2-16,11 0 6 0,11 12 0 15,13 11 1-15,11 10 0 16,11 8 8-16,7-1-4 16,5-7 0-16,10-7-4 15,-1-7 0-15,8-7 3 16,-10-8-4-16,-14-4-1 16,-14 0 0-16,-17 0 1 15,-19 0 0-15,-5 0-2 16,-12 0 2-16,0 0 2 15,-22 0-2-15,-14 0-51 16,-12-11-55-16,-14-4-153 16,-9-1-926-16</inkml:trace>
  <inkml:trace contextRef="#ctx0" brushRef="#br0" timeOffset="466.48">4687 10262 621 0,'0'0'121'0,"0"0"-113"15,0 0 118-15,0 0 56 16,0 0-39-16,0 0 2 15,45-30-54-15,-40 25-42 16,0 3-11-16,-3 2-10 16,3 0-16-16,5 7-7 0,11 21-1 15,1 15 10-15,6 7 4 16,-4-4-14-16,0-8-3 16,-5-9-1-16,-2-10-3 15,-5-10-35-15,-5-6-41 16,0-3-73-16,-7-20-115 15,0-15-114-15</inkml:trace>
  <inkml:trace contextRef="#ctx0" brushRef="#br0" timeOffset="800.5">4914 10110 499 0,'0'0'186'0,"0"0"104"15,0 0-140-15,0 0-49 16,110-15-31-16,-74-6-3 16,12-3-21-16,-3-2 2 15,0 9-32-15,-6 11-14 16,-6 6-1-16,-7 5 2 16,-9 21 18-16,-5 9 6 15,-9 5 6-15,-3 4-11 16,0-1 3-16,0-5-4 15,-3 2-8-15,-4-2-9 16,-7 2-4-16,-1-4 0 16,1-6-4-16,2-9-19 15,5-11-29-15,0-10-31 0,-5 0-48 16,-3-33-160-16,-1-7-486 16</inkml:trace>
  <inkml:trace contextRef="#ctx0" brushRef="#br0" timeOffset="966.54">5017 10216 971 0,'0'0'140'0,"0"0"-123"15,0 0 35-15,0 0-31 16,0 0-6-16,0 0 6 0,105-7 9 16,-57-5-30-1,-5 9-18-15,-5 3-141 16,-7 15-167-16,-17 13-216 0</inkml:trace>
  <inkml:trace contextRef="#ctx0" brushRef="#br0" timeOffset="1116.83">5144 10421 314 0,'0'0'454'15,"0"0"-192"-15,0 0-33 16,0 0-104-16,0 0-44 16,0 0-81-16,-51 16-18 15,82-27 17-15,5-4 1 16,12-5 2-16,-5 0-2 15,-5 2-7-15,-2 1-83 16,-12 6-83-16,-2-2-78 16,-13 4-352-16</inkml:trace>
  <inkml:trace contextRef="#ctx0" brushRef="#br0" timeOffset="1517.05">5038 9994 1223 0,'0'0'57'0,"0"0"54"16,0 0-22-16,0 0-50 15,0 0-23-15,0 0 8 16,10 91 24-16,7-48-22 16,-8 7-2-16,-2 6 5 0,1 8-7 15,-4 7-2 1,-1 2-5-16,1-2-5 0,4-5-2 15,1-14-1-15,10-9-7 16,3-10 0-16,7-12 1 16,6-7-2-16,8-11 2 15,10-3 1-15,4-10 3 16,1-16 5-16,1-4-4 16,-6 1-1-16,-5 8-2 15,-8 4-1-15,-11 6-2 16,-14 6 2-16,-8 2 0 15,-5 3-2-15,-2-2 5 16,0-5 4-16,-9-9-9 16,-13-11 0-16,-11-12-69 15,-1-9-60-15,-4 1-284 0</inkml:trace>
  <inkml:trace contextRef="#ctx0" brushRef="#br0" timeOffset="30500">11745 10135 222 0,'0'0'270'15,"0"0"34"-15,0 0-84 16,0 0-77-16,0 0-32 16,0 0-28-16,0 0-19 15,0 0-11-15,0 0-11 16,-7-4-7-16,7 4-11 15,0 0-4-15,0 0-6 0,0-3-9 16,5-2-2-16,19-6-2 16,14-8 21-16,7-9 8 15,8-5-15-15,4 2-9 16,-7 2-2-16,-7 11-3 16,-7 8 0-16,-10 7-1 15,-14 3-2-15,-4 0 2 16,-8 0 0-16,0 3-1 15,0-3-1-15,-5 0-13 16,-12-14-39-16,-9-36-71 16,-8-16-229-16,-4-5-703 15</inkml:trace>
  <inkml:trace contextRef="#ctx0" brushRef="#br0" timeOffset="30739.32">11896 9685 1123 0,'0'0'0'0,"0"0"2"16,0 0 104-16,0 0-12 16,0 0-43-16,21 84 37 15,-11-39-36-15,-3 7-18 16,-2-2-11-16,-3 4 0 16,-2-7-11-16,0-4-2 15,0-3-8-15,0-7-2 16,0-7-1-16,0-2-14 15,0-3-43-15,0 0-48 0,-2 3-86 16,-10 2-117 0,2-1-373-16</inkml:trace>
  <inkml:trace contextRef="#ctx0" brushRef="#br0" timeOffset="30966.97">11805 10393 742 0,'0'0'203'0,"0"0"-11"16,0 0-82-16,0 0-32 15,0 0-28-15,0 0-21 16,-5 0-11-16,24 0 11 16,3 0 9-16,13-10 7 15,8-9-10-15,8 0-22 0,1-1-6 16,-2 5-7 0,-9 5 0-16,-5 5-2 0,-15 5-13 15,-6 0-44-15,-8 0-60 16,-7 0-100-16,0-6-76 15</inkml:trace>
  <inkml:trace contextRef="#ctx0" brushRef="#br0" timeOffset="31350.45">12354 10067 1179 0,'0'0'0'0,"0"0"26"16,0 0 43-16,0 0-18 0,0 0 1 16,0 0-16-16,84 99-24 15,-62-71 10-15,-10-2-18 16,-3-2-3-16,-4-6-1 16,-5 7 8-16,-5-2 3 15,-16 5-4-15,-10-4-2 16,-3-3 1-16,1-5 13 15,4-1 0-15,7-3 5 16,10-5-9-16,10-5 4 16,2-2-19-16,0 0-5 15,2 0-5-15,22-2 7 16,12-20 2-16,7-3 2 0,5-1-2 16,-5 4-2-1,-7 11-12-15,-3 9-45 0,-16 2-10 16,-3 2-53-16,-9 12-121 15,-5-5-393-15</inkml:trace>
  <inkml:trace contextRef="#ctx0" brushRef="#br0" timeOffset="31526.96">12331 9994 1032 0,'0'0'0'0,"0"0"-74"15,0 0 74-15,86 5 17 0,-39-13 31 16,4-6 13 0,-8-5-26-16,-8 5-34 0,-8 0-1 15,-18 5-99-15,-9-4-187 16,-2 4-321-16</inkml:trace>
  <inkml:trace contextRef="#ctx0" brushRef="#br0" timeOffset="31783.69">12443 9430 784 0,'0'0'151'0,"0"0"-28"16,0 0 58-16,0 0-57 0,0 0-42 15,0 0-19-15,7-17-12 16,-7 22-23-16,7 28-14 15,-4 19 15-15,-3 21 2 16,0 19-19-16,0 2-8 16,0-6-4-16,0-8 0 15,0-9-31-15,0-7-88 16,-10-8-143-16,-16-1-694 16</inkml:trace>
  <inkml:trace contextRef="#ctx0" brushRef="#br0" timeOffset="88366.84">11332 1931 164 0,'0'0'130'0,"0"0"-95"16,0 0 45-16,0 0-17 15,0 0 17-15,0 0 28 16,0 0-42-16,0 0-33 16,0 0-2-16,-10-10-3 15,10 10-20-15,0 0-4 16,0 0-4-16,0 0-10 15,0 0 3-15,0 0-3 0,0 0 8 16,0 0 2 0,0 0 0-16,0 0 6 15,0 0 7-15,0 0 18 0,0 0 12 16,0 0-6-16,0 0 7 16,0 0-12-16,0 0-14 15,0 0-8-15,0 0-10 16,0 0 0-16,0 0-8 15,0 10 8-15,7 4 5 16,7 2 9-16,-2-1-4 16,-2-4-8-16,-3-4-2 15,5 1 2-15,-5-1 9 16,0-2 2-16,1-4-10 16,-1 4 3-16,-5-2-6 15,10 1 7-15,-5-1 1 0,0 2 1 16,3 0-9-16,2-1 2 15,0 1-2-15,5-1 1 16,-3 1 1-16,0-3-1 16,1 1 1-16,-3-3 1 15,-3 2-3-15,3-2 0 16,0 0-2-16,-2 0 2 16,4 0 0-16,5 0 3 15,-5 0 2-15,3-5-5 16,-2 1 1-16,1-3 1 15,-6 5 1-15,2-1-3 16,-3 1 4-16,3 2-2 16,-5 0-1-16,1-2-1 0,-1 2 2 15,0 0 10-15,0-3-9 16,3 1 5-16,-1 2-6 16,1 0 7-16,2 0-3 15,-3 0 2-15,6 5 6 16,-1 11-9-16,0 3 13 15,5 2 1-15,-4-4-13 16,4-4-3-16,-2-3-1 16,2-3-1-16,2-2 3 15,3-5-4-15,2 0 2 16,8-14 1-16,2-10 3 16,4-6 10-16,-1-1-6 15,1 2-5-15,-11 11 0 0,-3 8 0 16,-9 10-5-16,2 0-1 15,-9 2 1-15,6 8 1 16,-1 0-1-16,-6 1 1 16,3-4-1-16,3 1 5 15,-6-4-5-15,5-1 1 16,1 1-1-16,2-2 4 16,4 1-1-16,-4 1-2 15,4-1 4-15,1-1-2 16,2 1-3-16,0-3 1 15,2 0-1-15,-5 0 0 16,3-3-1-16,3-9 2 16,-1-4 4-16,-2-3-4 0,4 0 5 15,-1 2-5-15,-1 6-1 16,-9 4-1-16,2 4 1 16,-2 3 0-16,-1 0 0 15,6 0 0-15,-5 13 2 16,2 0-2-16,-3 4 3 15,-1-1 0-15,2-1 3 16,-3-1-4-16,3-3-2 16,-3-1 3-16,0-3-3 15,5-2-1-15,-2-5 1 16,7 0 0-16,-2-12 1 16,6-14 0-16,-4-4 0 15,10 1 4-15,-8 3-4 0,-12 14-1 16,-4 6 0-16,-3 6-1 15,-2 0 1-15,-3 13 0 16,5 11 6-16,-2 5 6 16,2 4 7-16,5-5-6 15,-2 0-5-15,4-6-4 16,5-6 0-16,-2-2-3 16,2-6-1-16,0-8 0 15,3 0-4-15,-1 0 3 16,1-8-5-16,-1-4 2 15,1-4 1-15,-1 2 0 16,-2 4-2-16,-4 1 2 0,-6 7-1 16,3 2-1-16,-5 0 3 15,3 0 0-15,-3 2-1 16,5 7 3-16,-5-2 0 16,5 3 0-16,-5 1 2 15,3-1 0-15,-3-1-1 16,5 4 0-16,-2-7-1 15,9 1 0-15,-5-7-1 16,8 0-3-16,-1 0-6 16,8-21 2-16,4-5-4 15,1 0 11-15,-6 7 1 16,-6 7-7-16,-13 10 4 16,-1 2-2-16,-4 0-3 0,-1 7 8 15,2 12 15-15,-1 0 9 16,-1-1 6-16,2-3-10 15,2-5-9-15,2-2-9 16,3-3 1-16,-2-2-3 16,4-3-1-16,5 0 1 15,-2-5 1-15,2-6 3 16,3-1-4-16,-3 2-3 16,-3 5-1-16,6 1-2 15,-5 2-2-15,-1 2 4 16,-1 0 4-16,-3 0 0 15,-3 0 0-15,6 0-2 16,-3 0 2-16,-3 2 1 16,3 2 0-16,0-2 4 0,-2 6-1 15,4-6-2-15,-2 3 1 16,2-5 0-16,-4 0-2 16,4 0 0-16,0 0 0 15,6 0 2-15,-1-12-3 16,-5 3-2-16,3 2-1 15,2 0 1-15,-10 7-2 16,-1 0 0-16,-1 0 2 16,5 0 1-16,-5 0 1 15,5 0 0-15,-5 0 0 16,3 0 0-16,2 0 0 16,-3 0 2-16,3 0 0 15,-2 0 2-15,-3 0-1 0,-2 0 0 16,-5 0-1-16,0 0 0 15,2 0 3-15,3 0-2 16,0 0-2-16,2-3-1 16,0 1 1-16,2-3 1 15,6 2-2-15,-3 1 2 16,-5 0-2-16,0 0 0 16,0 2 0-16,-4-2 0 15,-3 2 0-15,0 0 1 16,0 0-1-16,0 0 4 15,0 0 0-15,0 0-4 16,-8 0-24-16,-20 0-106 0,-15 0-330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9T06:19:47.8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5741 2814 110 0,'0'0'154'15,"0"0"18"-15,0 0 1 16,0 0 2-16,0 0-41 16,0 0-45-16,0 30-27 15,0-30-5-15,0 0-13 16,0 0-14-16,0 0-7 16,0 0-4-16,0 0 15 0,0 0 6 15,0 0-10-15,7 0-8 16,5 0 7-16,5 3-9 15,2-1-1-15,7-2-6 16,-2 0-12-16,-2 0 4 16,-1-5-3-16,-2-3 2 15,-4-2-2-15,-3 5 2 16,-10 3-2-16,3-1-1 16,-5 3 2-16,0-2 2 15,0-3 5-15,0-4 7 16,0-5-3-16,0-3-9 15,0-2-5-15,0 5 2 16,-7 2 2-16,2 5 1 16,2 2 3-16,-8 0 0 0,3 3 4 15,-4 0 2-15,3-1-11 16,-10 3-3-16,4 0 0 16,-1 0 0-16,-6 0 2 15,-2 0-1-15,3 0-1 16,-3 10 0-16,2 2 0 15,1 2-2-15,2 0 1 16,4 7-1-16,1 6-1 16,7 3 1-16,0 1-1 15,2 2 2-15,5-3 0 16,0 3 1-16,0-7-5 16,12 1 5-16,2-6 0 15,1-7-3-15,1-5 1 0,8-4-1 16,0-5 3-16,2 0 0 15,3-5 0-15,0-6 0 16,-1-1 1-16,-6-1 0 16,-8 10-1-16,-2 0 0 15,-9 3-1-15,6 0 0 16,-9 0 0-16,3 0 1 16,-3 0 0-16,0 0 0 15,0-2-2-15,0 2 2 16,0 0-5-16,0 0 1 15,0-3-2-15,0 1-11 16,0-5-31-16,0-3-71 0,0 1-180 16,0-1-637-16</inkml:trace>
  <inkml:trace contextRef="#ctx0" brushRef="#br0" timeOffset="616.46">6205 2530 151 0,'0'0'193'16,"0"0"-69"-16,0 0 93 0,0 0-18 15,0 0-53-15,0 0-18 16,0-2-16-16,-7 2-32 15,-8 2-61-15,-2 8-10 16,-4 4 14-16,-3 3-3 16,0 6-20-16,3 4 5 15,2 1-2-15,4 2-2 16,8-2-1-16,5-2-2 16,2-4 0-16,0-6-2 15,14-1-1-15,7-8 0 16,1-2 1-16,7-5 1 15,-1 0 0-15,8 0 1 0,-2-5-4 16,-8-2-3 0,-5 2 3-16,-4 2 3 0,-10 3 2 15,-7 0 1-15,0 0 0 16,0 0 8-16,0 0 12 16,-14 12-6-16,-7 4 2 15,-8 9-9-15,0 0-1 16,-7 8 4-16,3 3 1 15,4 2-4-15,3-3 1 16,12-2-1-16,11 0-4 16,3-10-2-16,0-1-1 15,7-6-2-15,10-1-2 16,9-6 3-16,8-4 1 0,-6-5 0 16,4 0 0-1,1-5 2-15,0-9-1 0,-9-2-1 16,-2 1-4-16,-8 6-9 15,-7 0-25-15,-2-3-37 16,-5-3-50-16,0 4-110 16,-14-4-661-16</inkml:trace>
  <inkml:trace contextRef="#ctx0" brushRef="#br0" timeOffset="1266.74">6444 2634 332 0,'0'0'611'16,"0"0"-602"-16,0 0 34 15,0 0 39-15,0 0-72 16,0 0-8-16,5 22 28 16,28-29 9-16,5-10 3 15,8 1-5-15,4 4-6 16,-7 2-1-16,-7 10-14 15,-8 0-10-15,-9 0-4 16,-9 0 6-16,-3 5 0 16,-7 0 1-16,0 0 17 15,0-1 10-15,0 4 12 16,-9-2-15-16,-10 6-18 16,4 0 0-16,-6 2-1 0,4 5-7 15,-9 7-7 1,4-3-3-16,1 6 3 0,2-3-2 15,4 2 3-15,-2 0-1 16,-2 0 0-16,-2 4 2 16,-1-4-1-16,3 3 0 15,2-1 1-15,1-2 0 16,1 1-1-16,8-5 2 16,0-6 1-16,5-6-3 15,2-4-1-15,0-6-3 16,0-2-2-16,0 0 3 15,0 0 2-15,0 0-1 0,0 0 0 16,0 0 0 0,2 0 1-16,10-2 2 0,5-1-2 15,14-4 3-15,5 0-1 16,11-7 0-16,6-1-2 16,7-1 1-16,-15-3 0 15,-4 4-1-15,-15 7 0 16,-16 0-1-16,-6 8 2 15,-4 0-1-15,0 0 3 16,0 0 6-16,-7 0-9 16,-12 0-15-16,-2 0-37 15,-8 0-78-15,0-2-207 16,-4-10-590-16</inkml:trace>
  <inkml:trace contextRef="#ctx0" brushRef="#br0" timeOffset="1599.8">6460 2819 314 0,'0'0'161'15,"0"0"-98"-15,0 0 160 16,0 0-68-16,0 0-58 16,0 0-44-16,-33-5-26 15,33 5-15-15,0 0-12 16,0 0 1-16,10 0 1 15,13 7 40-15,-6 8 1 16,9-4-3-16,-2 1-10 0,7 0 0 16,-7-3-1-16,3-2-6 15,-11 0-16-15,4 1-5 16,-11-4 3-16,1 0-1 16,-8-1 1-16,3-1 0 15,-5-2-2-15,0 0 0 16,0 0-3-16,0 0-8 15,0-16-82-15,-17-11-237 16</inkml:trace>
  <inkml:trace contextRef="#ctx0" brushRef="#br0" timeOffset="6276.84">7873 2877 453 0,'0'0'15'0,"0"0"88"15,0 0 110-15,0 0-91 16,0 0-7-16,43-71-10 16,-43 71-16-16,0 0-15 15,0 0-22-15,0 0-20 16,0 0-10-16,0 8-5 0,-17 6-3 16,-4 12-4-16,-13 5-9 15,-2 4 1-15,-4 0 3 16,-3 3-5-16,2-2 0 15,5-6 0-15,3-6 0 16,4-10 3-16,8-4-3 16,-3-8-1-16,5-2-10 15,4 0 5-15,1 0 6 16,2-12 0-16,5 1-3 16,0-4-11-16,4-4 6 15,3 0 0-15,0 0-4 16,0 1 3-16,7-3-1 0,10 4 6 15,2 1 4-15,0 1-5 16,-4 10 1-16,2 1-2 16,2 4-4-16,-3 0 7 15,3 0 3-15,3 12-4 16,-8 6 3-16,5 6 2 16,-2 4 2-16,-2 3-1 15,-1 2 0-15,5-2 2 16,0-5-2-16,-2 2 2 15,2-4 0-15,2-4-1 16,1-5 0-16,4-3-3 16,-4-5 0-16,-5-3-3 15,-3-1 3-15,-7-3-18 0,-2 0-33 16,-5 0-102-16,0-9-236 16</inkml:trace>
  <inkml:trace contextRef="#ctx0" brushRef="#br0" timeOffset="7199.99">8246 2788 52 0,'0'0'48'0,"0"0"3"15,0 0-18-15,0 0-33 16,0 0-3-16,0 0 3 16,0-2 20-16,0-1 18 15,0 1 15-15,0-1-41 16,-7 3 41-16,4-2 26 16,3 2-35-16,-4 0-13 15,1-5 22-15,-2 5-13 16,5 0 5-16,0-2 3 15,0 2-6-15,0-4 24 16,0 1-3-16,-2 1-7 16,2-3 6-16,-7 3-28 15,7-1 2-15,-7-2 5 0,2 0-21 16,2 1-2 0,-1-1 0-16,1 3-7 0,-1 2-5 15,4 0 4-15,0 0-1 16,0 0-1-16,0 0-5 15,0 0-3-15,0 0-3 16,4 7-4-16,13 10 7 16,5 3 12-16,-1 5-3 15,5-2 1-15,1-2-10 16,-3 1 3-16,-3-4-3 16,3 2-8-16,-10-9-19 15,1-2-67-15,-6-1-85 16,-2-8-178-16,-2 0-112 15</inkml:trace>
  <inkml:trace contextRef="#ctx0" brushRef="#br0" timeOffset="7583.73">8569 2743 174 0,'0'0'30'0,"0"0"60"0,0 0 42 16,0 0-37-16,0 0-49 15,0 0-37-15,4 0-4 16,-4 0 7-16,0 0-5 15,3 0 4-15,-3-3-11 16,0 3 3-16,0 0-3 16,0 0 2-16,0 0-2 15,0 0-2-15,4 0 2 16,-4 0 0-16,0-2-24 16,0-3-38-16,5 3-23 15,-2-5 70-15,1 5-59 16,-4 0-31-16,0 2-36 0</inkml:trace>
  <inkml:trace contextRef="#ctx0" brushRef="#br0" timeOffset="7883.01">8602 2599 40 0,'0'0'63'15,"0"0"-61"-15,0 0-2 16,0 0-5-16,0 0-7 16,0 0 9-16,0 14-7 15,0-9 10-15,0-2 13 0,0 3 80 16,0 1 25 0,0 8 24-16,0-4-14 0,0 6 7 15,-7 4-47-15,0 1-12 16,-8 3-11-16,1 6-7 15,-5 4-33-15,-3 1-9 16,1-1-14-16,4-4-2 16,0-7-48-16,8-6-114 15,2-3-323-15</inkml:trace>
  <inkml:trace contextRef="#ctx0" brushRef="#br0" timeOffset="8266.81">8463 2965 105 0,'0'0'137'0,"0"0"-50"16,0 0 100-16,0 0 36 15,0 0-66-15,0 0-33 16,5-22-27-16,-5 22-31 16,0 0-26-16,0 0-24 15,0 0-13-15,3 7-3 16,6 15 20-16,-9 6 4 0,2 10 16 16,-2 5-16-16,0-3-8 15,0 0-11-15,0-8-4 16,0-2 1-16,0-7-1 15,0-9-1-15,0-5-3 16,0-6-6-16,0-1-24 16,0-2-27-16,0 0-24 15,5-23-46-15,2-13-36 16,1-9-402-16</inkml:trace>
  <inkml:trace contextRef="#ctx0" brushRef="#br0" timeOffset="8618.07">8841 3026 123 0,'0'0'332'0,"0"0"-145"16,0 0 37-16,0 0-88 15,0 0-82-15,0 0-28 0,-2 38 12 16,2-10 28 0,0 1-32-16,0 2-9 0,0-3-12 15,-5-5-12-15,2-6-1 16,3-3 0-16,0-7-1 15,0-2-22-15,0-3-32 16,0-2-22-16,0-5-50 16,0-20-152-16,0-13-323 15</inkml:trace>
  <inkml:trace contextRef="#ctx0" brushRef="#br0" timeOffset="9182.84">8839 2677 262 0,'0'0'115'0,"0"0"-41"16,0 0 103-16,0 0-39 15,0 0-76-15,0 0-39 16,-5 26-17-16,2 2-3 16,-1 10 7-16,4-1-10 15,0-7 4-15,0-7-4 16,4-11-17-16,6-3 11 16,2-9-9-16,5 0-31 15,2-24-9-15,0-13 53 16,2-9-16-16,-6 0-46 0,-1-4 13 15,-11 12 51-15,-3 8 0 16,0 6 23-16,0 15 76 16,-10 9-68-16,-12 0 73 15,-4 23-85-15,0 17-19 16,-3 14 10-16,0 1-8 16,13-5-4-16,9-17-100 15,7-17-345-15</inkml:trace>
  <inkml:trace contextRef="#ctx0" brushRef="#br0" timeOffset="12250.03">7022 1699 324 0,'0'0'3'0,"0"0"-1"16,0 0 8-16,0 0 45 15,0 0 4-15,0 0-37 16,86-6 2-16,-74 12 41 16,-2 4-20-16,2 2 34 15,-5 1 12-15,2 12-13 16,-1 3-29-16,-1 7-22 16,-3 6 7-16,-1-6-25 15,2-2-1-15,-5-15-6 16,2-6-2-16,-2-7 0 0,0-5-6 15,0-2 6-15,5-24 13 16,-5-16-13-16,12-16-5 16,2 4-18-16,0 4 3 15,8 9 2-15,-1 7 16 16,1 8 1-16,4 5 2 16,-4 7-1-16,-5 6 2 15,-3 5-2-15,-7 3 0 16,-2 0-2-16,-3 0 2 15,3 8 2-15,-3 4 21 16,3 3-23-16,2-6-5 16,1-2-64-16,-1-2-205 15,5-5-99-15</inkml:trace>
  <inkml:trace contextRef="#ctx0" brushRef="#br0" timeOffset="12525.79">7601 1551 98 0,'0'0'610'15,"0"0"-576"-15,0 0 98 0,0 0-11 16,0 0-63-1,0 0-42-15,-10 49-16 0,3-18-5 16,0 2 1-16,2-3-3 16,2-1-30-16,3-8 1 15,0-6-40-15,15-4-120 16,2-1-13-16,6-3-104 16</inkml:trace>
  <inkml:trace contextRef="#ctx0" brushRef="#br0" timeOffset="12899.96">7825 1593 739 0,'0'0'45'0,"0"0"41"0,0 0 0 16,0 0-45-16,0 0-41 15,0 0-9-15,-24 68 9 16,24-43-2-16,7-5 2 15,8-3 0-15,-1 2-4 16,1-10 2-16,4-4-13 16,-3-2-17-16,3-3 3 15,3-8-18-15,7-22 39 16,-3-18 8-16,-2-8 2 16,-3-1-2-16,-9 8 0 15,-9 9 0-15,-3 15 4 16,-7 14 27-16,-15 11 48 0,-9 8-30 15,-10 27-21-15,-2 14-22 16,0 8-5-16,5-3 3 16,21-11-4-16,13-13-2 15,4-13-43-15,21-15-135 16,17-2-96-16,5-24-45 16</inkml:trace>
  <inkml:trace contextRef="#ctx0" brushRef="#br0" timeOffset="13250.03">8203 1456 377 0,'0'0'329'15,"0"0"-260"-15,0 0 110 0,0 0-92 16,0 0-11 0,0 0-43-16,-55 0-33 0,41 12-1 15,4 4-14-15,-2 4-40 16,2 0-11-16,6 0-14 15,4-2-10-15,4-3-70 16,13-8-48-16,9-4 77 16,-4-3 61-16,0 0 60 15,-3 0 10-15,-10 0 43 16,3 3-1-16,-9 7 45 16,1 12 107-16,-4 1-15 15,0 10-55-15,-7 0-34 0,-7-2-34 16,-1-6-21-1,-4-3-5-15,5-8-15 0,4-7-15 16,-2-4-3-16,5-3-36 16,7-10-111-16,0-13-396 15</inkml:trace>
  <inkml:trace contextRef="#ctx0" brushRef="#br0" timeOffset="14700.93">8511 1511 60 0,'0'0'91'16,"0"0"32"-16,0 0-6 15,0 0-4-15,0 0 2 16,0 0-14-16,0-3-22 16,0 1-14-16,0 2-2 15,0-2-19-15,0 2-8 16,0 0-6-16,0 0-4 15,-7 0 3-15,0 0-15 16,-3 12-12-16,-6 13-2 16,1 11 0-16,1 7 6 15,0 3-6-15,11 2 0 0,3-11 0 16,0-6-4-16,7-5-8 16,10-9-28-16,9-10 26 15,1-2-17-15,-3-5-9 16,2-7 0-16,-2-15-11 15,2-9 14-15,-7-4 1 16,-5-8-20-16,-4-6-12 16,-10-3 23-16,0 3 28 15,0 11 15-15,-7 9 2 16,-10 20 39-16,-4 9 80 16,-3 0-59-16,2 16-23 15,1 12-37-15,4 6 0 16,-2 5-52-16,4-3-48 15,4-7-200-15</inkml:trace>
  <inkml:trace contextRef="#ctx0" brushRef="#br0" timeOffset="14882.82">8413 1721 404 0,'0'0'286'0,"0"0"-270"16,0 0-9-16,0 0-14 16,0 0 12-16,91-50-10 15,-50 29-94-15,-1 4-251 0</inkml:trace>
  <inkml:trace contextRef="#ctx0" brushRef="#br0" timeOffset="33051.96">12135 6004 540 0,'0'0'141'16,"0"0"-87"-16,0 0 83 15,0 0 12-15,0 0-44 16,0 0-44-16,0 0-35 16,0 0-15-16,-15-20-6 15,15 20-1-15,0 0 1 16,0 0 6-16,0 0 7 0,7 0-3 16,10 17 18-1,5 9 9-15,4 10-21 0,0 4 6 16,3-2-1-16,-5-10-23 15,2-9 0-15,0-8-3 16,-2-11 2-16,5 0-1 16,4-21-1-16,3-21 10 15,12-11-2-15,2 0-2 16,0 7 0-16,3 18-6 16,-15 16 2-16,-2 12-2 15,-5 3-1-15,-7 21 0 16,-2 2 1-16,-3-1 3 15,-3-3-2-15,1-6-1 16,-2-9 0-16,-6-2 0 16,5-2 1-16,-2-3-2 0,3 0 1 15,-1 0 0-15,0 0 1 16,1 0 1-16,-1 0-1 16,5 2 0-16,-2 7-1 15,4 3 5-15,1 0-4 16,4-5-1-16,-4-5 0 15,4-2 0-15,3 0 2 16,-1-19-2-16,8-6 1 16,0-6 2-16,5 2-3 15,-8 3 0-15,-4 12 0 16,-8 7-2-16,-1 7 2 16,-6 3-4-16,0 18 4 0,-4 0 1 15,2 3 2 1,-3-6-1-16,3-6-2 0,-5-2 1 15,1-4-1-15,4-6 1 16,2 0-1-16,3 0 0 16,9-8 1-16,3-9 2 15,6 3-1-15,1 2-2 16,0 7-1-16,-2 3-1 16,1 2-1-16,-1 0 0 15,-1 0 2-15,-4-3 0 16,0-4 1-16,-5-2 0 15,0 0 1-15,-3-6 1 16,1 4 0-16,-6 4-1 16,-1-1 2-16,-1 8-1 15,-2 0 1-15,2 0 0 0,1 3 8 16,-1 4 0-16,-2 0-1 16,-3-3-4-16,3 1-3 15,3-3 1-15,-3 1-2 16,-3-3-1-16,3 0 0 15,-5 0 0-15,-4 0-1 16,4 0 3-16,0 0-2 16,0 0 2-16,-2 0-3 15,-3 0 0-15,3 0-2 16,-5 0 0-16,3 0 0 16,-3 0-23-16,0 0-64 15,0 0-140-15,-10 0-480 0</inkml:trace>
  <inkml:trace contextRef="#ctx0" brushRef="#br0" timeOffset="44565.93">8265 5572 381 0,'0'0'106'0,"0"0"-104"0,0 0 52 15,0 0 68 1,0 0-19-16,0 0-30 15,0 0-2-15,0 0-12 0,12-3-16 16,-10 1-9-16,-2 2-11 16,0 0-7-16,0 0 8 15,0 0 0-15,0 0 2 16,0 0-1-16,0 0-6 16,0 0-9-16,5 0-7 15,-2 0-3-15,1 0 6 16,3 0-1-16,1 0-1 15,-1 0 2-15,0 0 4 16,3 5 4-16,1-5-2 16,-1 2-11-16,7 3 5 15,-1-3-6-15,-1 5 4 0,-1 0 5 16,5 0-6 0,-4 3 0-16,1-4 1 0,-4-1-3 15,3 0 0-15,-1-5-1 16,0 0 1-16,5 0 3 15,-4-5-4-15,2-4 1 16,-1 0 0-16,-6-1 0 16,4 3 2-16,-2 4-3 15,-5-1-1-15,-4 4 1 16,4 0-5-16,5 0 5 16,-5 0 1-16,0 0 0 15,0 0 0-15,0 7 0 0,5 0-1 16,-2 5 1-1,4-5 0-15,1 2 2 16,4-2-3-16,-2-2-1 0,4-5 1 16,10 0 1-16,-2 0-1 15,-1-10-4-15,6-1 1 16,-3 4-8-16,-2 2 3 16,-1 5-1-16,-4 0 1 15,-2 0-2-15,-5 5 6 16,2 5 3-16,-5-2 0 15,0 0-1-15,5-3 2 16,-4-1 0-16,2-1-1 16,4-3 1-16,1 0-1 15,4 0 1-15,2-3-1 16,-1-4 1-16,-3 5-7 0,0-1 2 16,-8 3 4-16,3 0-5 15,-9 0 3-15,4 0 3 16,-2 0 2-16,5 5-2 15,-3-2 2-15,5-3 6 16,1 2 2-16,1-2-8 16,1 0 2-16,6 0 9 15,1-2-11-15,4-11 0 16,3 2-2-16,0-3 0 16,0 2-3-16,-3 1-17 15,3 3 6-15,-9 3 6 16,-3 3-1-16,-3 2 7 15,-2 0 2-15,0 0 0 0,-4 5 1 16,-1 7 11-16,-4-3 11 16,4 5-8-16,-2 1-9 15,2-4 1-15,5 1-4 16,-4-2-1-16,6-2-4 16,1 0 2-16,2-6-3 15,-1-2-21-15,6 0 2 16,0-10 4-16,7-8 1 15,-1-1 1-15,9 0 14 16,1 5 0-16,-2 9 1 16,-2 5 1-16,-6 0-3 15,-6 5 3-15,0 12 0 0,-3-1 3 16,-2-2-2-16,-3-4-1 16,1-3 0-16,-3-5 0 15,7-2 0-15,-2 0 2 16,10-2-2-16,2-10 0 15,-1 0 0-15,1 2 0 16,-2 9 0-16,-8 1-3 16,-4 0 0-16,-1 11 3 15,-4 3 2-15,2 5-2 16,-7 0 2-16,5-8-2 16,-3-1-1-16,0-3 1 15,-2-7-1-15,5 3 1 16,-3-3 0-16,10 0 0 0,-2 0 1 15,2 0 2 1,2 0-3-16,7 0 0 0,-4 0-2 16,7 0 2-16,-3 0-1 15,3 0-2-15,-5 0-4 16,3-3 5-16,-8 3 2 16,-2 0-2-16,-3 0 1 15,1 0 1-15,-5 8 0 16,-3 5 1-16,-4-1 2 15,2 1-2-15,-3-6-1 16,3-3 0-16,2-4 0 16,1 0 0-16,6 0-4 15,6-3 2-15,-4-5-1 16,11-5 3-16,-8 6-6 0,-2 2-2 16,-2 5 4-16,-1-2 1 15,1 0-5-15,-3 2 5 16,-5-2 0-16,0-5 3 15,1 2-1-15,4-5-1 16,-5 0 2-16,1 2 0 16,-1 0 0-16,0 4-1 15,1 1 1-15,-1 3-2 16,0 0-1-16,-2-2 0 16,-2-1-9-16,-5 3-12 15,-3-2-40-15,-2 2-109 16,-22 0-233-16</inkml:trace>
  <inkml:trace contextRef="#ctx0" brushRef="#br0" timeOffset="74017.17">4792 9217 799 0,'0'0'40'0,"0"0"-40"16,0 0 0-16,0 0 25 16,0 0 1-16,0 0-4 15,0 0 1-15,0 0-6 16,15 0 4-16,-13 0 6 16,3-2 7-16,-3 2 13 0,5 0 4 15,0 0-33 1,5-3-4-16,7 3 2 0,3-4 15 15,2 4-5-15,5-3-24 16,2 3-1-16,-3 0 2 16,1-2-2-16,-5-3 0 15,2 0-1-15,-4-4-1 16,-3 0 0-16,-5-4 1 16,-4 6 7-16,-3 1-2 15,-2 3 7-15,-5 3 16 16,0 0 13-16,0 0-13 15,0 0-17-15,0 0-6 16,0 0-2-16,0 0-3 16,0 0-4-16,0 0 0 15,0 0 4-15,0 0 0 0,0 0 0 16,0 0 5 0,0 0 2-16,-7 4 13 0,-13 18-12 15,-8 14-8-15,-3 11-1 16,-3 9 1-16,1 5 0 15,2-1-1-15,4-6 1 16,8-14 0-16,10-14-1 16,2-12-3-16,7-9 4 15,0-5-10-15,0 0-2 16,0 0 2-16,0 0 5 16,0 0 4-16,0 0 1 15,0 5-4-15,0 1-24 0,14 7-14 16,7-4 34-1,13 0-40-15,-6-4-18 0,4-5 30 16,-11 0-28-16,3 0 41 16,-14-3-24-16,-6 0-11 15,-4-2-41-15,0-3-2 16,-7-1-214-16</inkml:trace>
  <inkml:trace contextRef="#ctx0" brushRef="#br0" timeOffset="74265.98">4926 9356 45 0,'0'0'835'0,"0"0"-835"16,0 0-18-16,0 0 18 15,0 0 30-15,0 0 11 16,48-4-13-16,-34 8 2 15,3 4-5-15,2-2 12 16,-5 1-34-16,1-2-3 16,-1 0-28-16,-7 0-96 15,-2-3-315-15</inkml:trace>
  <inkml:trace contextRef="#ctx0" brushRef="#br0" timeOffset="116182.89">20003 1015 607 0,'0'0'135'0,"0"0"-98"16,0 0 115-16,0 0 2 16,0 0-10-16,0 0-38 15,0 0-44-15,-17-10-9 16,17 10-16-16,-2 0-13 0,2 0-3 15,0 0-4-15,-5 0-6 16,5 5-2-16,-7 4 2 16,0 3 1-16,-3 8-2 15,-4-4-7-15,-5 3 10 16,-5-3-2-16,0 3-6 16,-5 2-4-16,-2-2 1 15,-2 5 0-15,-1-3-2 16,3-2 2-16,2 0-1 15,-2-2 0-15,10-4 0 16,4 4-1-16,-2-3 0 16,5-5-1-16,6-1 1 0,6-3-1 15,-3-3 1-15,5-2 0 16,0 0-1-16,0 0-2 16,0 2 0-16,0 1-2 15,7 3 2-15,15 6 3 16,4 3 3-16,5 1 0 15,3 3-3-15,-1-3 0 16,-2-4-2-16,-4-2 4 16,-1-4-4-16,-12-1-2 15,-4-2 0-15,-5-3-1 16,-3 0-6-16,-2 0 1 16,0 0-9-16,0-5-37 15,0-11-93-15,-7-8-242 0</inkml:trace>
  <inkml:trace contextRef="#ctx0" brushRef="#br0" timeOffset="116699.48">20075 1114 504 0,'0'0'72'0,"0"0"-60"16,0 0 65-1,0 0-54-15,0 0-16 0,0 0 2 16,-5 0 68-16,17 7 44 16,-3 0-32-16,8 0 46 15,0 0-53-15,-3 3-41 16,12-3-10-16,-9 0-7 15,2 0-16-15,-4 0 1 16,-4 0-8-16,-1 1 4 16,-5-2 6-16,-5 1-7 15,0 5 7-15,-7 9 27 16,-24 5-2-16,0 5-21 16,-5-2-4-16,-3-4 0 15,11-4-1-15,6-4 0 16,5-7-1-16,10-3 3 0,3-5-9 15,4-2-3-15,0 0-6 16,0 0-9-16,4 2 0 16,6 3 12-16,9 0 2 15,-2-3-2-15,9 3 3 16,0 0 0-16,-4-3-2 16,2 1-16-16,-5-3-12 15,-5 0-45-15,-2 0-60 16,-12-12-178-16,0-7-494 15</inkml:trace>
  <inkml:trace contextRef="#ctx0" brushRef="#br0" timeOffset="117183.11">20631 1128 619 0,'0'0'136'0,"0"0"-125"16,0 0 194-16,0 0-48 15,0 0-48-15,0 0-51 16,-14 0-23-16,-3 0-4 16,-4 0-7-16,-13 9-24 15,-1 4 1-15,-1-2-1 0,7 6-3 16,5-3 1-1,10-3 2-15,11 4-3 0,3-2-8 16,0 0 3-16,3 1-5 16,11-5 1-16,10-2 7 15,-7-4 5-15,9 1 3 16,-4-1 3-16,4 4 3 16,2-2 2-16,-4 1-5 15,-4 2-2-15,-11-1 9 16,-2 0-11-16,-2 0 5 15,-5 5 3-15,-5 5 22 16,-16 3 14-16,-8 2-20 0,-7-3-16 16,3-7 3-1,4-5-7-15,0-7 1 0,8 0-7 16,2 0 0-16,9 0-12 16,5 0-22-16,5 0-52 15,0-2-117-15,5-8-386 16</inkml:trace>
  <inkml:trace contextRef="#ctx0" brushRef="#br0" timeOffset="117765.9">20966 907 948 0,'0'0'58'15,"0"0"-32"-15,0 0 97 16,0 0-78-16,0 0-19 16,0 0-18-16,-14-3-3 15,14 3 11-15,0 0 17 16,2 0 20-16,-2 0 4 15,0 0 0-15,0 0-9 16,0 0-12-16,0 11-21 16,5 25-14-16,0 18 27 15,-5 15 2-15,0 2-18 16,0 0-3-16,0-10-2 16,0-7-6-16,0-16 1 15,0-10-2-15,0-12-2 0,0-8-2 16,0-3 2-1,0-5-4-15,0 0-1 0,0-5 2 16,0-16-4-16,0-10-28 16,-5-7-71-16,5-2-99 15,0 7-216-15</inkml:trace>
  <inkml:trace contextRef="#ctx0" brushRef="#br0" timeOffset="118676.25">21126 1228 585 0,'0'0'17'16,"0"0"57"-16,0 0 122 15,0 0-26-15,0 0-4 0,93 16-88 16,-57-16 0-1,2 0-23-15,-2-10-42 0,-5 1 1 16,-4 2-9-16,-1-5-4 16,-9 1 1-16,2-6 0 15,-10-2 5-15,-4-3-6 16,-5-1 2-16,0 1 6 16,-14 4 0-16,-12 6-6 15,-3 9-2-15,0 3-1 16,-4 12 0-16,-3 19 1 15,0 9 6-15,7 8-5 16,1-2 8-16,9-8 5 0,9-7-5 16,10-7-10-1,0-8-6-15,0-1-1 0,24-6 2 16,5-5-26-16,6-4-23 16,13-6-39-16,0-23-142 15,0-7-332-15</inkml:trace>
  <inkml:trace contextRef="#ctx0" brushRef="#br0" timeOffset="119149.47">21815 1026 1155 0,'0'0'43'0,"0"0"65"15,0 0-2 1,-94-16-70-16,63 16 3 0,10 0-33 15,-1 3 0-15,1 13-6 16,-1 7-4-16,3 6-7 16,5 2-9-16,4-1-1 15,5-9-6-15,5 3-9 16,0-8-1-16,0 1 14 16,0-6 9-16,15 2 1 15,-1-6-5-15,5-2 8 16,-4-3-3-16,4 1 13 15,-3-3 7-15,-4 0-2 16,-4 0-1-16,-8 0 1 16,0 0 18-16,0 0 39 0,0 0 4 15,-15 0-23-15,-6 4-42 16,-13 12 13-16,-2 8-10 16,0 7 3-16,3 2-3 15,12-9 5-15,9-6-3 16,12-3-6-16,0-6-12 15,14 2 4-15,19-6-1 16,8-5 3-16,9-2 2 16,0-17-13-16,5-6-28 15,0-4-78-15,-7-2-84 16,-12 0-428-16</inkml:trace>
  <inkml:trace contextRef="#ctx0" brushRef="#br0" timeOffset="119516.09">21939 1102 1076 0,'0'0'157'0,"0"0"-78"16,0 0 17-16,0 0-96 16,0 0-21-16,0 0 21 15,57-10 5-15,-21 6-4 16,-3 2 0-16,-9 2-1 15,-5 0-17-15,-4 0 0 16,-13 0 7-16,-2 6 0 16,0 6 10-16,-7 9 23 0,-22 8 8 15,-6 7-16-15,-8 4-1 16,-5-1-8-16,5-1-3 16,2-7 0-16,20-9 5 15,4-10-2-15,12-8 2 16,5-4-8-16,0 0-12 15,22 0 1-15,4 0 11 16,10 0 6-16,4 0-6 16,-4-3-9-16,0-1-57 15,0 2-52-15,-7-3-140 16,-10 3-303-16</inkml:trace>
  <inkml:trace contextRef="#ctx0" brushRef="#br0" timeOffset="119679.56">21946 1159 1042 0,'0'0'0'0,"0"0"0"16,0 0 60-16,31 71-46 16,-9-48-14-16,4-7-2 15,3-8-80-15,-3-8-388 16</inkml:trace>
  <inkml:trace contextRef="#ctx0" brushRef="#br0" timeOffset="120049.3">22419 937 898 0,'0'0'58'16,"0"0"115"-16,0 0-13 16,0 0-49-16,0 0-16 15,0 0-15-15,12 109-20 0,-12-48-20 16,0 5-9-1,-14 5-12-15,7-5-11 0,-1-9-5 16,4-13-3-16,4-12-2 16,0-12-20-16,0-12-8 15,0-6-19-15,0-2-18 16,0-2-15-16,0-24-45 16,4-14-176-16,-1-22-524 15</inkml:trace>
  <inkml:trace contextRef="#ctx0" brushRef="#br0" timeOffset="120616.43">22783 991 748 0,'0'0'273'0,"0"0"-156"15,0 0 31-15,0 0-88 16,0 0-56-16,0 0-4 16,7 0-4-16,12 14 4 15,2 0 5-15,-4 3-4 16,-5-1 8-16,-5 8-9 15,-7 4 4-15,-5 5 4 16,-19 5 9-16,-9-2-3 16,-8-3-1-16,3-10-1 0,5-6 3 15,9-5 25-15,7-7 8 16,15-5-3-16,2 0-37 16,0 0-8-16,9 0-23 15,18 0 15-15,6 0 8 16,5 0 1-16,3 0-1 15,-1-10-22-15,1-2-61 16,-3-2-86-16,-4-5-257 16</inkml:trace>
  <inkml:trace contextRef="#ctx0" brushRef="#br0" timeOffset="120915.78">23041 1034 1202 0,'0'0'0'16,"0"0"0"-16,0 0 33 16,0 0-29-16,0 0 50 15,0 0 7-15,79-8-40 16,-68 8 10-16,-3 0-7 16,-1 0-4-16,-5 12 2 15,3 17 12-15,-5 18 15 16,-5 19-3-16,-12 7-11 15,-4 5-10-15,-3-4-12 16,14-13-12-16,6-5-1 0,4-11-13 16,0-14-26-16,0-12-16 15,0-13-41-15,4-6-48 16,-1-25-102-16,2-20-281 16</inkml:trace>
  <inkml:trace contextRef="#ctx0" brushRef="#br0" timeOffset="121149.58">23225 951 628 0,'0'0'30'0,"0"0"9"16,0 0 77-16,88 42-61 15,-64-30 29-15,-2 2-39 0,-3-4-21 16,-10 4-8-16,-4 0-7 15,-5 8 11-15,-19 6 43 16,-19 7-24-16,-10 1-39 16,-7 2-10-16,5-10-26 15,14-11-106-15,21-17-229 16</inkml:trace>
  <inkml:trace contextRef="#ctx0" brushRef="#br0" timeOffset="121416.43">23507 861 958 0,'0'0'30'15,"0"0"30"-15,0 0 29 16,0 0-24-16,81 74 0 16,-52-61-24-16,-1 4-19 15,1-2-19-15,-7-2 4 16,-1 2-2-16,-4-4-3 15,-10 1 2-15,-7 8 12 16,0 8 11-16,-19 14 25 16,-24 12-4-16,-24 10-31 15,-7 7-7-15,-17-5-10 16,0-7-13-16,0-16-153 16,-4-25-704-16</inkml:trace>
  <inkml:trace contextRef="#ctx0" brushRef="#br0" timeOffset="131966.51">20089 2316 504 0,'0'0'55'16,"0"0"-45"-16,0 0 28 16,0 0 18-16,0 0-20 15,0 0-34-15,0 0-2 16,0 0-6-16,0 0-1 16,0 0 0-16,2 0-2 0,3 0 9 15,-5 0 0-15,7 0 4 16,-2 0 5-16,2 0 14 15,-4 0-5-15,4 2-5 16,-3 0 1-16,4 1-8 16,-6-1 1-16,5 1-3 15,0-1 5-15,1 3-4 16,-1-4 3-16,0 2-6 16,5-1-2-16,-10 1 0 15,5-1 0-15,5 1 0 16,-4-3 7-16,-1 0 5 15,5 2 5-15,-5-2-13 16,2 0 1-16,6 0-1 0,4 0 4 16,2 0-2-16,8 0-1 15,7 0-3-15,5 0 28 16,2 0-14-16,-3 0-16 16,-4-10-8-16,-7 4 8 15,-3-1 2-15,-9-1 4 16,-3 4-2-16,-7 1 0 15,-2 3-2-15,-3 0-2 16,-2 0 0-16,0 0 0 16,5 0 4-16,0 0-4 15,2 0 0-15,3 0 3 16,4 0 1-16,5 0-4 0,5 0 0 16,7 0 0-1,-2 0 2-15,2 0 0 0,-2 0-2 16,-3-2-2-16,-5-1-6 15,1 3 7-15,-3-2-3 16,-5 2 2-16,1-3-6 16,-1 0-6-16,5-2 6 15,-2-3-8-15,4-1 16 16,1-5 0-16,2 0 2 16,-3-1 0-16,3 9-2 15,-5 3-8-15,-2 3-24 16,7 0-14-16,-10 14 24 15,1 3 20-15,-1 1 2 16,0-3 2-16,-4-4 2 16,2-4-4-16,-3-2 0 0,8-2-15 15,-7-1 0-15,9 0 15 16,2-2 2-16,3 0 0 16,3 0 13-16,-1 0-12 15,2 0-3-15,1 0-5 16,0 0 3-16,-3 0-2 15,-2 0-16-15,-2 0 7 16,-8-7-6-16,5-5 19 16,-7 3 5-16,-5 2 13 15,-4 5 13-15,1 2-2 16,-1 0-29-16,4 0-16 16,5 2 16-16,5 8 0 0,2 1 2 15,2 1-2-15,5-2-4 16,-4-10-42-16,-5 0-32 15,4 0-109-15,-2-17-72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9T06:26:23.2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23461 15998 32 0,'0'0'0'16,"-67"-95"-5"-16,51 50-3 15,8 6-9-15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0.9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155 98 8100,'0'0'17192,"-10"0"-16568,-20 1-59,1 1 1,-57 13 0,255-62-174,-142 38-402,0 2-1,0 0 1,0 2 0,1 1-1,-1 2 1,34 0 0,-60 2-28,0-1-185,0-1 115,0 1 0,0 0 0,0 0-1,0 0 1,0 0 0,0 0-1,0 0 1,0 0 0,1 0 0,-1 0-1,0 0 1,1 1 0,-1-1-1,1 1 1,1-1 0,7-3-202,1 1 1,1 0-1,-1 0 1,22-1 0,-33 4-289,-26 7-3423,-7-1-1763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31:31.6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0 104 2705,'0'0'17243,"4"8"-14729,12 30-2254,-13-33-236,2 4 3,0 1 1,0 0-1,-1 0 1,0 1-1,-1-1 1,3 18-1,-6-28-264,4-30-1444,-2 12 1547,-2 3 76,1 0 0,1 0 0,1 0 0,0 0 0,8-23-1,-10 35 87,1-1 0,0 1 0,0 0-1,0-1 1,0 1 0,0 0-1,1 0 1,-1 0 0,1 0 0,0 1-1,0-1 1,0 1 0,0 0 0,1 0-1,-1 0 1,0 0 0,1 0-1,0 1 1,-1 0 0,1-1 0,0 1-1,0 1 1,-1-1 0,1 0 0,0 1-1,0 0 1,4 0 0,18 0 118,-1-2 1,0 0 0,0-2 0,37-10-1,-62 14-110,1-1 0,0 1 0,-1 0 0,1-1-1,0 1 1,-1 0 0,1 0 0,0-1 0,0 1 0,-1 0-1,1 0 1,0 0 0,0 0 0,-1 0 0,1 0-1,0 0 1,0 0 0,-1 0 0,1 0 0,0 1-1,0-1 1,-1 0 0,1 0 0,0 1 0,-1-1-1,1 1 1,0-1 0,-1 0 0,1 1 0,-1-1-1,1 1 1,-1-1 0,1 1 0,-1 0 0,1-1-1,0 1 1,-1 2 6,0-1 0,0 0 0,0 0 0,0 0 0,-1 0 0,1 0 1,-1 0-1,1 0 0,-1 0 0,0 0 0,1 0 0,-3 3 0,-34 56 207,28-50-221,0 0 0,-1-1 0,-16 14 0,22-21-25,0 0 0,0 0-1,0 0 1,0 0 0,-1-1 0,1 0 0,-1 0 0,0 0 0,0-1 0,1 1 0,-1-1 0,0 0 0,-7 0-1,11-1-68,22-1-620,22-16 919,-14 3-1251,-9 10-2578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87BBD-1F09-4020-B4F0-9E0788118311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BE26C-3D12-4B03-8621-601939A785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BE26C-3D12-4B03-8621-601939A7854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385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6816-7A85-4741-9061-B80FAE66CE6B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0BA64-E958-4F62-8CD6-3DF2C3BC0C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6816-7A85-4741-9061-B80FAE66CE6B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0BA64-E958-4F62-8CD6-3DF2C3BC0C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6816-7A85-4741-9061-B80FAE66CE6B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0BA64-E958-4F62-8CD6-3DF2C3BC0C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6816-7A85-4741-9061-B80FAE66CE6B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0BA64-E958-4F62-8CD6-3DF2C3BC0C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6816-7A85-4741-9061-B80FAE66CE6B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0BA64-E958-4F62-8CD6-3DF2C3BC0C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6816-7A85-4741-9061-B80FAE66CE6B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0BA64-E958-4F62-8CD6-3DF2C3BC0C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6816-7A85-4741-9061-B80FAE66CE6B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0BA64-E958-4F62-8CD6-3DF2C3BC0C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6816-7A85-4741-9061-B80FAE66CE6B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0BA64-E958-4F62-8CD6-3DF2C3BC0C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6816-7A85-4741-9061-B80FAE66CE6B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0BA64-E958-4F62-8CD6-3DF2C3BC0C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6816-7A85-4741-9061-B80FAE66CE6B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0BA64-E958-4F62-8CD6-3DF2C3BC0C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6816-7A85-4741-9061-B80FAE66CE6B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0BA64-E958-4F62-8CD6-3DF2C3BC0C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46816-7A85-4741-9061-B80FAE66CE6B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0BA64-E958-4F62-8CD6-3DF2C3BC0C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customXml" Target="../ink/ink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customXml" Target="../ink/ink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customXml" Target="../ink/ink6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customXml" Target="../ink/ink7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0.png"/><Relationship Id="rId18" Type="http://schemas.openxmlformats.org/officeDocument/2006/relationships/customXml" Target="../ink/ink14.xml"/><Relationship Id="rId26" Type="http://schemas.openxmlformats.org/officeDocument/2006/relationships/customXml" Target="../ink/ink18.xml"/><Relationship Id="rId39" Type="http://schemas.openxmlformats.org/officeDocument/2006/relationships/image" Target="../media/image57.png"/><Relationship Id="rId21" Type="http://schemas.openxmlformats.org/officeDocument/2006/relationships/image" Target="../media/image48.png"/><Relationship Id="rId34" Type="http://schemas.openxmlformats.org/officeDocument/2006/relationships/customXml" Target="../ink/ink22.xml"/><Relationship Id="rId42" Type="http://schemas.openxmlformats.org/officeDocument/2006/relationships/customXml" Target="../ink/ink26.xml"/><Relationship Id="rId47" Type="http://schemas.openxmlformats.org/officeDocument/2006/relationships/image" Target="../media/image61.png"/><Relationship Id="rId50" Type="http://schemas.openxmlformats.org/officeDocument/2006/relationships/customXml" Target="../ink/ink30.xml"/><Relationship Id="rId55" Type="http://schemas.openxmlformats.org/officeDocument/2006/relationships/image" Target="../media/image65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13.xml"/><Relationship Id="rId29" Type="http://schemas.openxmlformats.org/officeDocument/2006/relationships/image" Target="../media/image52.png"/><Relationship Id="rId11" Type="http://schemas.openxmlformats.org/officeDocument/2006/relationships/image" Target="../media/image430.png"/><Relationship Id="rId24" Type="http://schemas.openxmlformats.org/officeDocument/2006/relationships/customXml" Target="../ink/ink17.xml"/><Relationship Id="rId32" Type="http://schemas.openxmlformats.org/officeDocument/2006/relationships/customXml" Target="../ink/ink21.xml"/><Relationship Id="rId37" Type="http://schemas.openxmlformats.org/officeDocument/2006/relationships/image" Target="../media/image56.png"/><Relationship Id="rId40" Type="http://schemas.openxmlformats.org/officeDocument/2006/relationships/customXml" Target="../ink/ink25.xml"/><Relationship Id="rId45" Type="http://schemas.openxmlformats.org/officeDocument/2006/relationships/image" Target="../media/image60.png"/><Relationship Id="rId53" Type="http://schemas.openxmlformats.org/officeDocument/2006/relationships/image" Target="../media/image64.png"/><Relationship Id="rId58" Type="http://schemas.openxmlformats.org/officeDocument/2006/relationships/customXml" Target="../ink/ink34.xml"/><Relationship Id="rId5" Type="http://schemas.openxmlformats.org/officeDocument/2006/relationships/image" Target="../media/image47.png"/><Relationship Id="rId61" Type="http://schemas.openxmlformats.org/officeDocument/2006/relationships/image" Target="../media/image68.png"/><Relationship Id="rId19" Type="http://schemas.openxmlformats.org/officeDocument/2006/relationships/image" Target="../media/image470.png"/><Relationship Id="rId14" Type="http://schemas.openxmlformats.org/officeDocument/2006/relationships/customXml" Target="../ink/ink12.xml"/><Relationship Id="rId22" Type="http://schemas.openxmlformats.org/officeDocument/2006/relationships/customXml" Target="../ink/ink16.xml"/><Relationship Id="rId27" Type="http://schemas.openxmlformats.org/officeDocument/2006/relationships/image" Target="../media/image51.png"/><Relationship Id="rId30" Type="http://schemas.openxmlformats.org/officeDocument/2006/relationships/customXml" Target="../ink/ink20.xml"/><Relationship Id="rId35" Type="http://schemas.openxmlformats.org/officeDocument/2006/relationships/image" Target="../media/image55.png"/><Relationship Id="rId43" Type="http://schemas.openxmlformats.org/officeDocument/2006/relationships/image" Target="../media/image59.png"/><Relationship Id="rId48" Type="http://schemas.openxmlformats.org/officeDocument/2006/relationships/customXml" Target="../ink/ink29.xml"/><Relationship Id="rId56" Type="http://schemas.openxmlformats.org/officeDocument/2006/relationships/customXml" Target="../ink/ink33.xml"/><Relationship Id="rId8" Type="http://schemas.openxmlformats.org/officeDocument/2006/relationships/customXml" Target="../ink/ink9.xml"/><Relationship Id="rId51" Type="http://schemas.openxmlformats.org/officeDocument/2006/relationships/image" Target="../media/image63.png"/><Relationship Id="rId3" Type="http://schemas.openxmlformats.org/officeDocument/2006/relationships/image" Target="../media/image42.png"/><Relationship Id="rId12" Type="http://schemas.openxmlformats.org/officeDocument/2006/relationships/customXml" Target="../ink/ink11.xml"/><Relationship Id="rId17" Type="http://schemas.openxmlformats.org/officeDocument/2006/relationships/image" Target="../media/image460.png"/><Relationship Id="rId25" Type="http://schemas.openxmlformats.org/officeDocument/2006/relationships/image" Target="../media/image50.png"/><Relationship Id="rId33" Type="http://schemas.openxmlformats.org/officeDocument/2006/relationships/image" Target="../media/image54.png"/><Relationship Id="rId38" Type="http://schemas.openxmlformats.org/officeDocument/2006/relationships/customXml" Target="../ink/ink24.xml"/><Relationship Id="rId46" Type="http://schemas.openxmlformats.org/officeDocument/2006/relationships/customXml" Target="../ink/ink28.xml"/><Relationship Id="rId59" Type="http://schemas.openxmlformats.org/officeDocument/2006/relationships/image" Target="../media/image67.png"/><Relationship Id="rId20" Type="http://schemas.openxmlformats.org/officeDocument/2006/relationships/customXml" Target="../ink/ink15.xml"/><Relationship Id="rId41" Type="http://schemas.openxmlformats.org/officeDocument/2006/relationships/image" Target="../media/image58.png"/><Relationship Id="rId54" Type="http://schemas.openxmlformats.org/officeDocument/2006/relationships/customXml" Target="../ink/ink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15" Type="http://schemas.openxmlformats.org/officeDocument/2006/relationships/image" Target="../media/image450.png"/><Relationship Id="rId23" Type="http://schemas.openxmlformats.org/officeDocument/2006/relationships/image" Target="../media/image49.png"/><Relationship Id="rId28" Type="http://schemas.openxmlformats.org/officeDocument/2006/relationships/customXml" Target="../ink/ink19.xml"/><Relationship Id="rId36" Type="http://schemas.openxmlformats.org/officeDocument/2006/relationships/customXml" Target="../ink/ink23.xml"/><Relationship Id="rId49" Type="http://schemas.openxmlformats.org/officeDocument/2006/relationships/image" Target="../media/image62.png"/><Relationship Id="rId57" Type="http://schemas.openxmlformats.org/officeDocument/2006/relationships/image" Target="../media/image66.png"/><Relationship Id="rId10" Type="http://schemas.openxmlformats.org/officeDocument/2006/relationships/customXml" Target="../ink/ink10.xml"/><Relationship Id="rId31" Type="http://schemas.openxmlformats.org/officeDocument/2006/relationships/image" Target="../media/image53.png"/><Relationship Id="rId44" Type="http://schemas.openxmlformats.org/officeDocument/2006/relationships/customXml" Target="../ink/ink27.xml"/><Relationship Id="rId52" Type="http://schemas.openxmlformats.org/officeDocument/2006/relationships/customXml" Target="../ink/ink31.xml"/><Relationship Id="rId60" Type="http://schemas.openxmlformats.org/officeDocument/2006/relationships/customXml" Target="../ink/ink35.xml"/><Relationship Id="rId4" Type="http://schemas.openxmlformats.org/officeDocument/2006/relationships/image" Target="../media/image46.png"/><Relationship Id="rId9" Type="http://schemas.openxmlformats.org/officeDocument/2006/relationships/image" Target="../media/image4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customXml" Target="../ink/ink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customXml" Target="../ink/ink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customXml" Target="../ink/ink4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customXml" Target="../ink/ink42.xml"/><Relationship Id="rId4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customXml" Target="../ink/ink43.xml"/><Relationship Id="rId4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第八次作业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AB9479-905C-FC01-FBFD-34F7D3A43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551"/>
          <a:stretch/>
        </p:blipFill>
        <p:spPr>
          <a:xfrm>
            <a:off x="786173" y="494255"/>
            <a:ext cx="7200000" cy="27888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529C9B-47B9-8858-1C72-FF5A62D26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521" y="539932"/>
            <a:ext cx="3164433" cy="57781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9556F8A-459A-EB12-A11E-919C6C5D98DA}"/>
                  </a:ext>
                </a:extLst>
              </p14:cNvPr>
              <p14:cNvContentPartPr/>
              <p14:nvPr/>
            </p14:nvContentPartPr>
            <p14:xfrm>
              <a:off x="6678720" y="1149480"/>
              <a:ext cx="1298880" cy="332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9556F8A-459A-EB12-A11E-919C6C5D98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9360" y="1140120"/>
                <a:ext cx="1317600" cy="35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621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6315DC-8844-2B51-BB2A-A2F50AA70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49" b="29208"/>
          <a:stretch/>
        </p:blipFill>
        <p:spPr>
          <a:xfrm>
            <a:off x="533625" y="400594"/>
            <a:ext cx="7200000" cy="9753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D5A82C-34AA-2113-48F4-B68AA1688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69" y="1943069"/>
            <a:ext cx="5229454" cy="16688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DA4E15-B1E7-2AF1-5E7C-6ED763C0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969" y="4432050"/>
            <a:ext cx="5295445" cy="15915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B3F4C6-C5C2-8E07-0CB4-BE1D29DF5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393" y="1600200"/>
            <a:ext cx="4087381" cy="480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12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86626F-6912-0F88-E369-92BE52974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71" y="475677"/>
            <a:ext cx="4510324" cy="18363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F7F802-082C-F0BB-0FFD-B53909212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70" y="2649383"/>
            <a:ext cx="3874599" cy="29376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F36974-C2AB-D27F-5266-0A1C5233D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678" y="475677"/>
            <a:ext cx="4276779" cy="51165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5E0D564-525B-55DF-8631-EF0547689CE6}"/>
                  </a:ext>
                </a:extLst>
              </p14:cNvPr>
              <p14:cNvContentPartPr/>
              <p14:nvPr/>
            </p14:nvContentPartPr>
            <p14:xfrm>
              <a:off x="9436320" y="1730160"/>
              <a:ext cx="1513080" cy="782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5E0D564-525B-55DF-8631-EF0547689C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26960" y="1720800"/>
                <a:ext cx="1531800" cy="80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7185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507872-FCD9-7D9C-3C63-9ACC7CE74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11"/>
          <a:stretch/>
        </p:blipFill>
        <p:spPr>
          <a:xfrm>
            <a:off x="707795" y="374469"/>
            <a:ext cx="7200000" cy="15095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8AC53A2-F738-D1EF-DE42-8C446AAD1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414" y="2511582"/>
            <a:ext cx="5660120" cy="22832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4A4DCC-074F-4459-4C87-DC16A3804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132" y="230725"/>
            <a:ext cx="2842454" cy="34224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665CDD-D202-F099-A664-913E1EA5B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132" y="3779521"/>
            <a:ext cx="2151896" cy="297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82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8AA379-8CA0-CDB1-F70F-1E59DFE67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00" y="461736"/>
            <a:ext cx="7200000" cy="8837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421DB5-92D2-3680-A9DB-EECC7E1E0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79" y="1224825"/>
            <a:ext cx="6856422" cy="10288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647CDD-CB42-29AD-61D4-07BF9350C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979" y="2670767"/>
            <a:ext cx="4379067" cy="26153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87140B-7ABC-AC35-10A9-EE928C0AA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343" y="2670766"/>
            <a:ext cx="4815617" cy="26153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3AFEC01-A32A-92AB-A590-EFCF5BF858AD}"/>
                  </a:ext>
                </a:extLst>
              </p14:cNvPr>
              <p14:cNvContentPartPr/>
              <p14:nvPr/>
            </p14:nvContentPartPr>
            <p14:xfrm>
              <a:off x="1687320" y="691560"/>
              <a:ext cx="3581640" cy="32072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3AFEC01-A32A-92AB-A590-EFCF5BF858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77960" y="682200"/>
                <a:ext cx="3600360" cy="322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391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7C8C17-B5FA-6525-0185-3097789B7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90" y="489857"/>
            <a:ext cx="4387600" cy="58782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902144-2558-F5B9-4BCE-5DAC194F2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429" y="418010"/>
            <a:ext cx="4249760" cy="35572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DCBAD9-D75C-D971-9783-0D2FFA62D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429" y="4086438"/>
            <a:ext cx="4249760" cy="21144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5740300-1229-CA5F-092B-38CD5FA87683}"/>
                  </a:ext>
                </a:extLst>
              </p14:cNvPr>
              <p14:cNvContentPartPr/>
              <p14:nvPr/>
            </p14:nvContentPartPr>
            <p14:xfrm>
              <a:off x="1725120" y="309960"/>
              <a:ext cx="6822000" cy="3152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5740300-1229-CA5F-092B-38CD5FA876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5760" y="300600"/>
                <a:ext cx="6840720" cy="317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744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965BAD-11FF-61A4-E65B-C9BF504C3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84" y="715607"/>
            <a:ext cx="4661140" cy="49792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95AFAA-02FD-CBAE-5CEC-B58BD1F8C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972" y="715607"/>
            <a:ext cx="5069549" cy="16645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D78F1D-0901-B5D8-EE2F-3B110FFA8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972" y="2971212"/>
            <a:ext cx="3554257" cy="257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60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FFF86C-8E49-4187-CEFC-BFF30C49E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32"/>
          <a:stretch/>
        </p:blipFill>
        <p:spPr>
          <a:xfrm>
            <a:off x="925873" y="304301"/>
            <a:ext cx="7200000" cy="16725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4F719A-B859-7162-9F1C-7DF05EAA3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062" y="2099279"/>
            <a:ext cx="3971166" cy="21394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F1F2E4-1651-F8EC-B6E1-605A5F5C6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784" y="2099279"/>
            <a:ext cx="3989315" cy="44544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832C998-E936-B87A-6E5C-39CA5E43FE7E}"/>
                  </a:ext>
                </a:extLst>
              </p14:cNvPr>
              <p14:cNvContentPartPr/>
              <p14:nvPr/>
            </p14:nvContentPartPr>
            <p14:xfrm>
              <a:off x="8413200" y="5694840"/>
              <a:ext cx="33120" cy="648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832C998-E936-B87A-6E5C-39CA5E43FE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03840" y="5685480"/>
                <a:ext cx="51840" cy="8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2330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BF100C-942B-7F18-FA11-2D716AD03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31"/>
          <a:stretch/>
        </p:blipFill>
        <p:spPr>
          <a:xfrm>
            <a:off x="725576" y="470263"/>
            <a:ext cx="7200000" cy="16262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984F53-04B0-3D1D-078D-7A2F187D5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39" y="2264345"/>
            <a:ext cx="4446885" cy="37892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0D4D3B-52BE-E9F4-B340-03F1608B8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606" y="2994109"/>
            <a:ext cx="6332797" cy="869782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4C6CA2A4-A2B3-3646-CC28-F0C8C6153B7D}"/>
              </a:ext>
            </a:extLst>
          </p:cNvPr>
          <p:cNvGrpSpPr/>
          <p:nvPr/>
        </p:nvGrpSpPr>
        <p:grpSpPr>
          <a:xfrm>
            <a:off x="4694091" y="4217606"/>
            <a:ext cx="1464480" cy="459000"/>
            <a:chOff x="4694091" y="4217606"/>
            <a:chExt cx="146448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A4FD290-4140-23F5-2832-8329371624F6}"/>
                    </a:ext>
                  </a:extLst>
                </p14:cNvPr>
                <p14:cNvContentPartPr/>
                <p14:nvPr/>
              </p14:nvContentPartPr>
              <p14:xfrm>
                <a:off x="4711731" y="4364486"/>
                <a:ext cx="177840" cy="417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A4FD290-4140-23F5-2832-8329371624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02731" y="4355486"/>
                  <a:ext cx="195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FF997CC-890F-1759-3DCD-41AB7800D53B}"/>
                    </a:ext>
                  </a:extLst>
                </p14:cNvPr>
                <p14:cNvContentPartPr/>
                <p14:nvPr/>
              </p14:nvContentPartPr>
              <p14:xfrm>
                <a:off x="4694091" y="4447286"/>
                <a:ext cx="128880" cy="874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FF997CC-890F-1759-3DCD-41AB7800D53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85091" y="4438646"/>
                  <a:ext cx="146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DD7DF05-757B-43C6-9498-40939BC0F68D}"/>
                    </a:ext>
                  </a:extLst>
                </p14:cNvPr>
                <p14:cNvContentPartPr/>
                <p14:nvPr/>
              </p14:nvContentPartPr>
              <p14:xfrm>
                <a:off x="4724691" y="4545206"/>
                <a:ext cx="100440" cy="482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DD7DF05-757B-43C6-9498-40939BC0F6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15691" y="4536206"/>
                  <a:ext cx="1180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A34FE5E-5066-8B70-26C5-00FF522DB7BA}"/>
                    </a:ext>
                  </a:extLst>
                </p14:cNvPr>
                <p14:cNvContentPartPr/>
                <p14:nvPr/>
              </p14:nvContentPartPr>
              <p14:xfrm>
                <a:off x="4787331" y="4383206"/>
                <a:ext cx="159840" cy="2660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A34FE5E-5066-8B70-26C5-00FF522DB7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78331" y="4374566"/>
                  <a:ext cx="1774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BB40CD1-8D8F-A849-1316-71FF5527346D}"/>
                    </a:ext>
                  </a:extLst>
                </p14:cNvPr>
                <p14:cNvContentPartPr/>
                <p14:nvPr/>
              </p14:nvContentPartPr>
              <p14:xfrm>
                <a:off x="4828371" y="4457726"/>
                <a:ext cx="55800" cy="1029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BB40CD1-8D8F-A849-1316-71FF552734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19371" y="4448726"/>
                  <a:ext cx="73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39B0EDB-B809-A81A-DC64-63E3BB2D3200}"/>
                    </a:ext>
                  </a:extLst>
                </p14:cNvPr>
                <p14:cNvContentPartPr/>
                <p14:nvPr/>
              </p14:nvContentPartPr>
              <p14:xfrm>
                <a:off x="4855011" y="4328486"/>
                <a:ext cx="41400" cy="363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39B0EDB-B809-A81A-DC64-63E3BB2D320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46371" y="4319486"/>
                  <a:ext cx="590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18D58CF-2F4E-E62A-BA37-86881DACDADD}"/>
                    </a:ext>
                  </a:extLst>
                </p14:cNvPr>
                <p14:cNvContentPartPr/>
                <p14:nvPr/>
              </p14:nvContentPartPr>
              <p14:xfrm>
                <a:off x="4946451" y="4432166"/>
                <a:ext cx="86400" cy="180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18D58CF-2F4E-E62A-BA37-86881DACDAD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37811" y="4423166"/>
                  <a:ext cx="1040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F620DF8-61B7-A479-CE08-1691FFF3C1DC}"/>
                    </a:ext>
                  </a:extLst>
                </p14:cNvPr>
                <p14:cNvContentPartPr/>
                <p14:nvPr/>
              </p14:nvContentPartPr>
              <p14:xfrm>
                <a:off x="4962651" y="4337486"/>
                <a:ext cx="107640" cy="2170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F620DF8-61B7-A479-CE08-1691FFF3C1D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53651" y="4328846"/>
                  <a:ext cx="1252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DAB4DA5-A49F-B8D8-0A98-147BC8B58A80}"/>
                    </a:ext>
                  </a:extLst>
                </p14:cNvPr>
                <p14:cNvContentPartPr/>
                <p14:nvPr/>
              </p14:nvContentPartPr>
              <p14:xfrm>
                <a:off x="5073531" y="4384286"/>
                <a:ext cx="102600" cy="248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DAB4DA5-A49F-B8D8-0A98-147BC8B58A8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64891" y="4375646"/>
                  <a:ext cx="120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5B76EB4-FDAA-9DC6-6686-9B8768017CA9}"/>
                    </a:ext>
                  </a:extLst>
                </p14:cNvPr>
                <p14:cNvContentPartPr/>
                <p14:nvPr/>
              </p14:nvContentPartPr>
              <p14:xfrm>
                <a:off x="5050131" y="4477526"/>
                <a:ext cx="81000" cy="878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5B76EB4-FDAA-9DC6-6686-9B8768017C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41491" y="4468886"/>
                  <a:ext cx="98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3AFDA97-86E7-A100-96C0-BB2CB9387073}"/>
                    </a:ext>
                  </a:extLst>
                </p14:cNvPr>
                <p14:cNvContentPartPr/>
                <p14:nvPr/>
              </p14:nvContentPartPr>
              <p14:xfrm>
                <a:off x="5225811" y="4388966"/>
                <a:ext cx="360" cy="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3AFDA97-86E7-A100-96C0-BB2CB938707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16811" y="437996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92F3B36-B661-65A1-B48D-82029C638F84}"/>
                    </a:ext>
                  </a:extLst>
                </p14:cNvPr>
                <p14:cNvContentPartPr/>
                <p14:nvPr/>
              </p14:nvContentPartPr>
              <p14:xfrm>
                <a:off x="5212851" y="4388966"/>
                <a:ext cx="165600" cy="2876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92F3B36-B661-65A1-B48D-82029C638F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03851" y="4379966"/>
                  <a:ext cx="183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BE7F69E-9AA3-B34A-D659-B541AC88759E}"/>
                    </a:ext>
                  </a:extLst>
                </p14:cNvPr>
                <p14:cNvContentPartPr/>
                <p14:nvPr/>
              </p14:nvContentPartPr>
              <p14:xfrm>
                <a:off x="5218611" y="4311926"/>
                <a:ext cx="120240" cy="2602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BE7F69E-9AA3-B34A-D659-B541AC88759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09611" y="4303286"/>
                  <a:ext cx="1378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4E7380F-7A8B-CF04-49FF-66B09F99AD71}"/>
                    </a:ext>
                  </a:extLst>
                </p14:cNvPr>
                <p14:cNvContentPartPr/>
                <p14:nvPr/>
              </p14:nvContentPartPr>
              <p14:xfrm>
                <a:off x="5431731" y="4316246"/>
                <a:ext cx="179280" cy="356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4E7380F-7A8B-CF04-49FF-66B09F99AD7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22731" y="4307606"/>
                  <a:ext cx="196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E9D9DEC-7BDD-3E09-5CAE-A5C8235A914E}"/>
                    </a:ext>
                  </a:extLst>
                </p14:cNvPr>
                <p14:cNvContentPartPr/>
                <p14:nvPr/>
              </p14:nvContentPartPr>
              <p14:xfrm>
                <a:off x="5456211" y="4217606"/>
                <a:ext cx="94320" cy="2685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E9D9DEC-7BDD-3E09-5CAE-A5C8235A914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47571" y="4208966"/>
                  <a:ext cx="1119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FCF9EA5-5D7C-CEBD-2FEA-D3DA84892508}"/>
                    </a:ext>
                  </a:extLst>
                </p14:cNvPr>
                <p14:cNvContentPartPr/>
                <p14:nvPr/>
              </p14:nvContentPartPr>
              <p14:xfrm>
                <a:off x="5564211" y="4336406"/>
                <a:ext cx="30960" cy="738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FCF9EA5-5D7C-CEBD-2FEA-D3DA8489250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55211" y="4327766"/>
                  <a:ext cx="48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9F0AA4B-93DD-972E-AAC1-541C094A5C1B}"/>
                    </a:ext>
                  </a:extLst>
                </p14:cNvPr>
                <p14:cNvContentPartPr/>
                <p14:nvPr/>
              </p14:nvContentPartPr>
              <p14:xfrm>
                <a:off x="5410131" y="4407686"/>
                <a:ext cx="286920" cy="561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9F0AA4B-93DD-972E-AAC1-541C094A5C1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01131" y="4398686"/>
                  <a:ext cx="3045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91E4461-2E23-973F-C773-F38B6411B47C}"/>
                    </a:ext>
                  </a:extLst>
                </p14:cNvPr>
                <p14:cNvContentPartPr/>
                <p14:nvPr/>
              </p14:nvContentPartPr>
              <p14:xfrm>
                <a:off x="5431731" y="4436846"/>
                <a:ext cx="202680" cy="2059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91E4461-2E23-973F-C773-F38B6411B47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22731" y="4427846"/>
                  <a:ext cx="220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22CA02E-CE33-B5F0-143B-3D2BCC9A4944}"/>
                    </a:ext>
                  </a:extLst>
                </p14:cNvPr>
                <p14:cNvContentPartPr/>
                <p14:nvPr/>
              </p14:nvContentPartPr>
              <p14:xfrm>
                <a:off x="5789571" y="4305086"/>
                <a:ext cx="14760" cy="248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22CA02E-CE33-B5F0-143B-3D2BCC9A49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80931" y="4296086"/>
                  <a:ext cx="32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4B60AF76-0DFE-BE14-ABC6-1C1553F86846}"/>
                    </a:ext>
                  </a:extLst>
                </p14:cNvPr>
                <p14:cNvContentPartPr/>
                <p14:nvPr/>
              </p14:nvContentPartPr>
              <p14:xfrm>
                <a:off x="5723331" y="4280606"/>
                <a:ext cx="213480" cy="1494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4B60AF76-0DFE-BE14-ABC6-1C1553F8684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14691" y="4271606"/>
                  <a:ext cx="231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6E8E7FE-4D96-437C-A9A9-BF2F61488B3D}"/>
                    </a:ext>
                  </a:extLst>
                </p14:cNvPr>
                <p14:cNvContentPartPr/>
                <p14:nvPr/>
              </p14:nvContentPartPr>
              <p14:xfrm>
                <a:off x="5805771" y="4225886"/>
                <a:ext cx="48600" cy="252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6E8E7FE-4D96-437C-A9A9-BF2F61488B3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96771" y="4216886"/>
                  <a:ext cx="662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74A1CC2-C2D7-F642-E8C8-083840BA28CA}"/>
                    </a:ext>
                  </a:extLst>
                </p14:cNvPr>
                <p14:cNvContentPartPr/>
                <p14:nvPr/>
              </p14:nvContentPartPr>
              <p14:xfrm>
                <a:off x="5767971" y="4336406"/>
                <a:ext cx="57600" cy="1404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74A1CC2-C2D7-F642-E8C8-083840BA28C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59331" y="4327766"/>
                  <a:ext cx="75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AD1ABC7-1B6D-2F22-B2B1-B5CC57F0F451}"/>
                    </a:ext>
                  </a:extLst>
                </p14:cNvPr>
                <p14:cNvContentPartPr/>
                <p14:nvPr/>
              </p14:nvContentPartPr>
              <p14:xfrm>
                <a:off x="5852211" y="4372766"/>
                <a:ext cx="48600" cy="540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AD1ABC7-1B6D-2F22-B2B1-B5CC57F0F4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43571" y="4363766"/>
                  <a:ext cx="66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3F81F22-DB49-0311-6F82-E63973E0D594}"/>
                    </a:ext>
                  </a:extLst>
                </p14:cNvPr>
                <p14:cNvContentPartPr/>
                <p14:nvPr/>
              </p14:nvContentPartPr>
              <p14:xfrm>
                <a:off x="5757531" y="4439006"/>
                <a:ext cx="107640" cy="1936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3F81F22-DB49-0311-6F82-E63973E0D59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48531" y="4430366"/>
                  <a:ext cx="125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5EFE123-9617-01A0-AFDC-4FB0AE02DDC9}"/>
                    </a:ext>
                  </a:extLst>
                </p14:cNvPr>
                <p14:cNvContentPartPr/>
                <p14:nvPr/>
              </p14:nvContentPartPr>
              <p14:xfrm>
                <a:off x="5680491" y="4286366"/>
                <a:ext cx="268920" cy="2440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5EFE123-9617-01A0-AFDC-4FB0AE02DDC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71491" y="4277726"/>
                  <a:ext cx="286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5B7D2B2-91DD-CC88-F242-E344881434B7}"/>
                    </a:ext>
                  </a:extLst>
                </p14:cNvPr>
                <p14:cNvContentPartPr/>
                <p14:nvPr/>
              </p14:nvContentPartPr>
              <p14:xfrm>
                <a:off x="5825211" y="4377446"/>
                <a:ext cx="199080" cy="2300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5B7D2B2-91DD-CC88-F242-E344881434B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16571" y="4368446"/>
                  <a:ext cx="2167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625BA00-33C4-4256-7644-BDC9F1F4D366}"/>
                    </a:ext>
                  </a:extLst>
                </p14:cNvPr>
                <p14:cNvContentPartPr/>
                <p14:nvPr/>
              </p14:nvContentPartPr>
              <p14:xfrm>
                <a:off x="5859411" y="4485806"/>
                <a:ext cx="299160" cy="1296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625BA00-33C4-4256-7644-BDC9F1F4D36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50411" y="4476806"/>
                  <a:ext cx="31680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CF1EC37-5E50-EE88-4000-C3174580994C}"/>
                  </a:ext>
                </a:extLst>
              </p14:cNvPr>
              <p14:cNvContentPartPr/>
              <p14:nvPr/>
            </p14:nvContentPartPr>
            <p14:xfrm>
              <a:off x="8033040" y="2752200"/>
              <a:ext cx="2104920" cy="2009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CF1EC37-5E50-EE88-4000-C3174580994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023680" y="2742840"/>
                <a:ext cx="2123640" cy="202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9978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E6CE86-DE91-ECC2-921E-0A16A1793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79" y="453924"/>
            <a:ext cx="4082250" cy="23731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18E602E-0CF5-55FA-4D30-870F2570D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79" y="3385923"/>
            <a:ext cx="4224862" cy="25481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97D401-A2A6-0660-B7D0-8C3C2B480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53924"/>
            <a:ext cx="2803110" cy="195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44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94D1CF-29B7-F362-A0EE-ED57289C4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900"/>
          <a:stretch/>
        </p:blipFill>
        <p:spPr>
          <a:xfrm>
            <a:off x="961164" y="526051"/>
            <a:ext cx="8562965" cy="15901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6721F8B-CE2F-4C4A-DAC9-E9C853113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61" y="2572023"/>
            <a:ext cx="4440708" cy="36641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44239D-DE32-B1EE-E19C-FDC2D40C6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72023"/>
            <a:ext cx="4708141" cy="360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45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D00A02-0009-5FD3-F0ED-8B3C4806F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14" y="284692"/>
            <a:ext cx="3492705" cy="18466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70B4D0-9CDF-D354-B889-EB91B0713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14" y="2131350"/>
            <a:ext cx="4578718" cy="45742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A562BB-1EDB-481D-4533-C7C412FF2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230" y="1690521"/>
            <a:ext cx="2792259" cy="236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08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9658A8-7F67-5EB5-F2EF-F4A2DE541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24" y="504779"/>
            <a:ext cx="6695784" cy="29242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D1C7AB-E42C-FD7A-3515-A3B230F11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59" y="3772324"/>
            <a:ext cx="4446341" cy="25808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4CE4C7-C659-6527-5979-C9F178B60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795" y="3772324"/>
            <a:ext cx="3892033" cy="158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32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E32780-B7AF-995F-9F30-8A804607E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28" y="547024"/>
            <a:ext cx="4355547" cy="57639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9C788C-D6B5-FF10-FF5B-719767ABD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453" y="547024"/>
            <a:ext cx="3383440" cy="10466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DC8EF0-E998-1C16-7606-8E158FC96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642"/>
          <a:stretch/>
        </p:blipFill>
        <p:spPr>
          <a:xfrm>
            <a:off x="5647453" y="2183112"/>
            <a:ext cx="3460503" cy="24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72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DD1102-D05D-4C35-5B82-333D96449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054" y="585741"/>
            <a:ext cx="6399151" cy="17108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B92CC4E-3320-3B75-B7E3-D88AFCFBF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054" y="2875449"/>
            <a:ext cx="3748051" cy="7560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7E1010-AC13-016A-30DE-60D847E2B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054" y="3769175"/>
            <a:ext cx="3987568" cy="6144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2F09A8-5F99-7598-42E1-B956E68A7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198" y="2975841"/>
            <a:ext cx="3258257" cy="355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A61712-BE11-A2D3-2840-CAA136055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73" y="498534"/>
            <a:ext cx="4535577" cy="19659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3C3C9-A5CE-DDFD-3018-83EED042C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73" y="3090455"/>
            <a:ext cx="3820961" cy="23358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A0AF2D-13FC-C978-E8AD-FA019BFF6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425" y="498534"/>
            <a:ext cx="3720173" cy="336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29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5DE190-5238-A892-987B-7DACA0C34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27" y="741820"/>
            <a:ext cx="3545779" cy="537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16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BA7459-0B50-E979-AEB0-E0E23C1B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67" y="598442"/>
            <a:ext cx="4872719" cy="10833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E859D57-3EFC-7DAA-6F77-C736DA9D7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3"/>
          <a:stretch/>
        </p:blipFill>
        <p:spPr>
          <a:xfrm>
            <a:off x="6374677" y="457154"/>
            <a:ext cx="1779140" cy="10833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167DB0-A68E-5D42-74AC-38900CC6F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98" y="2202124"/>
            <a:ext cx="4642297" cy="38242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DF05E6-7F50-1D28-80FC-FC7A9D07A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677" y="2202124"/>
            <a:ext cx="4428672" cy="46232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6904712-1C23-0B7B-4728-314D08FFB86F}"/>
                  </a:ext>
                </a:extLst>
              </p14:cNvPr>
              <p14:cNvContentPartPr/>
              <p14:nvPr/>
            </p14:nvContentPartPr>
            <p14:xfrm>
              <a:off x="2300760" y="2700360"/>
              <a:ext cx="6916680" cy="30114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6904712-1C23-0B7B-4728-314D08FFB8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1400" y="2691000"/>
                <a:ext cx="6935400" cy="30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32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56D5DB-55CC-52C6-73D5-704FBF4F5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26" y="455529"/>
            <a:ext cx="3441620" cy="20960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ED50BE-C4F2-10B6-3C63-7DA615C34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026" y="2908663"/>
            <a:ext cx="3808667" cy="35808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704864F-6B50-BACC-F685-AF3AC8B9BE9E}"/>
                  </a:ext>
                </a:extLst>
              </p14:cNvPr>
              <p14:cNvContentPartPr/>
              <p14:nvPr/>
            </p14:nvContentPartPr>
            <p14:xfrm>
              <a:off x="1455120" y="3477960"/>
              <a:ext cx="2818080" cy="2307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704864F-6B50-BACC-F685-AF3AC8B9BE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5760" y="3468600"/>
                <a:ext cx="2836800" cy="232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3864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第十二次作业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61E546-97D8-742F-4514-2F63EFABA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370"/>
          <a:stretch/>
        </p:blipFill>
        <p:spPr>
          <a:xfrm>
            <a:off x="1013007" y="541201"/>
            <a:ext cx="7200000" cy="8608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AB1FC3-BAFA-FE4B-5AAA-D885D2234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16" y="1575137"/>
            <a:ext cx="4419268" cy="15773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F042EA-F300-66EB-9823-B8439E08F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16" y="3336930"/>
            <a:ext cx="4419268" cy="32186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D4DB21-34CE-E4F7-97F9-998F28969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918" y="1575137"/>
            <a:ext cx="4272577" cy="51162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BC0572F-64AB-5732-7758-52096FECC6A3}"/>
                  </a:ext>
                </a:extLst>
              </p14:cNvPr>
              <p14:cNvContentPartPr/>
              <p14:nvPr/>
            </p14:nvContentPartPr>
            <p14:xfrm>
              <a:off x="3211920" y="4357800"/>
              <a:ext cx="1173240" cy="7614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BC0572F-64AB-5732-7758-52096FECC6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2560" y="4348440"/>
                <a:ext cx="1191960" cy="78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8170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FCB379-5E48-3E1C-5A62-2601A74549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73" b="24113"/>
          <a:stretch/>
        </p:blipFill>
        <p:spPr>
          <a:xfrm>
            <a:off x="726032" y="557347"/>
            <a:ext cx="8562965" cy="3657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D4D7D1B-C5A2-0F5B-D4E0-C4CEFAB88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581" y="1177480"/>
            <a:ext cx="4155699" cy="941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A84FEC-A81E-9CBA-50D7-97E19D19F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159" b="11673"/>
          <a:stretch/>
        </p:blipFill>
        <p:spPr>
          <a:xfrm>
            <a:off x="726032" y="2373052"/>
            <a:ext cx="8562965" cy="3570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199FD6-BC08-6CA2-F8F7-CCE659048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581" y="2984476"/>
            <a:ext cx="4594399" cy="19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76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E71697-C9C5-BF2F-0F3E-65843BCC8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30"/>
          <a:stretch/>
        </p:blipFill>
        <p:spPr>
          <a:xfrm>
            <a:off x="952047" y="539930"/>
            <a:ext cx="7200000" cy="6592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D084E4-1F95-3078-A224-E8730CAB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92" y="1157656"/>
            <a:ext cx="4325603" cy="22713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832619-2451-5E32-04CE-3D3E62BDB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192" y="3846431"/>
            <a:ext cx="4907471" cy="20144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2FB974-0BF2-0D11-0ADA-0B8F185B6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141" y="1157656"/>
            <a:ext cx="4006773" cy="56300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A60A425-339A-436B-D248-B7F321FA40DC}"/>
                  </a:ext>
                </a:extLst>
              </p14:cNvPr>
              <p14:cNvContentPartPr/>
              <p14:nvPr/>
            </p14:nvContentPartPr>
            <p14:xfrm>
              <a:off x="2634840" y="2631960"/>
              <a:ext cx="7301880" cy="3179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A60A425-339A-436B-D248-B7F321FA40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25480" y="2622600"/>
                <a:ext cx="7320600" cy="319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4339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4F6C55-E06A-1FE0-6D09-D2D8A82B3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66" y="808218"/>
            <a:ext cx="3946664" cy="29517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AB318E-C9B2-289B-B938-AAFC26FF9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08218"/>
            <a:ext cx="3195041" cy="47190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39737CA-6271-40AC-FACD-3918059D7CE5}"/>
                  </a:ext>
                </a:extLst>
              </p14:cNvPr>
              <p14:cNvContentPartPr/>
              <p14:nvPr/>
            </p14:nvContentPartPr>
            <p14:xfrm>
              <a:off x="6639120" y="1949400"/>
              <a:ext cx="3956760" cy="1220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39737CA-6271-40AC-FACD-3918059D7C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9760" y="1940040"/>
                <a:ext cx="3975480" cy="12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1339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4A1638-B032-2B38-953A-6D18ED3A4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11" y="507218"/>
            <a:ext cx="4212288" cy="40343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08DCED-67CC-CDA7-1F9E-218A6127A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948" y="507218"/>
            <a:ext cx="4849713" cy="56280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9C8B53A-EFDC-8306-8E78-42A9EDCCF7EB}"/>
                  </a:ext>
                </a:extLst>
              </p14:cNvPr>
              <p14:cNvContentPartPr/>
              <p14:nvPr/>
            </p14:nvContentPartPr>
            <p14:xfrm>
              <a:off x="1182240" y="1486440"/>
              <a:ext cx="8951400" cy="4566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9C8B53A-EFDC-8306-8E78-42A9EDCCF7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2880" y="1477080"/>
                <a:ext cx="8970120" cy="45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3189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468399-6081-8B0F-0AAD-548A21212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54" y="491490"/>
            <a:ext cx="7200000" cy="15416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544232-BEFF-227B-8C6E-F4CF94DA8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590" y="2285699"/>
            <a:ext cx="5423219" cy="31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39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3E4F5F-6EB0-C59C-8957-C4F5E3B90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398" y="3539978"/>
            <a:ext cx="3777126" cy="32271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768D8C-5BC7-B901-0E1B-444CF60CF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579" y="2223980"/>
            <a:ext cx="2803145" cy="21880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B7A721-341D-7422-EB81-BE3408C40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398" y="262351"/>
            <a:ext cx="3977424" cy="30556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D3DB414-4558-778E-D91F-B49559B79AAF}"/>
                  </a:ext>
                </a:extLst>
              </p14:cNvPr>
              <p14:cNvContentPartPr/>
              <p14:nvPr/>
            </p14:nvContentPartPr>
            <p14:xfrm>
              <a:off x="4138560" y="4641480"/>
              <a:ext cx="420480" cy="126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D3DB414-4558-778E-D91F-B49559B79A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9200" y="4632120"/>
                <a:ext cx="439200" cy="1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864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1B8A01-F54E-18D2-7CFD-124C129E3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22"/>
          <a:stretch/>
        </p:blipFill>
        <p:spPr>
          <a:xfrm>
            <a:off x="1098278" y="506322"/>
            <a:ext cx="7392875" cy="7825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4C1C2E-24E0-7ED5-D0D8-43419C159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320" y="1532069"/>
            <a:ext cx="4074613" cy="19976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CFB18E-D5C6-650B-F3AE-9FFD3048C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320" y="3682054"/>
            <a:ext cx="4218325" cy="28902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0E8FD8-4E4C-4B53-D563-FB60164CE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069" y="1139568"/>
            <a:ext cx="3129725" cy="21499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1D97D09-2FFB-F5F0-D178-A61E8ECEA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5069" y="3429000"/>
            <a:ext cx="4120351" cy="10940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27B9B19-B644-7496-2391-A635D3003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069" y="4662490"/>
            <a:ext cx="4330213" cy="216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00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F2E953-6FD3-2AD3-22DD-4A1D2D892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10"/>
          <a:stretch/>
        </p:blipFill>
        <p:spPr>
          <a:xfrm>
            <a:off x="1002484" y="409303"/>
            <a:ext cx="7392875" cy="5660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5C32A0-6341-51B8-2744-E9ED0880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07" y="1103738"/>
            <a:ext cx="5508316" cy="55736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556966-E223-8BF0-4FAD-4B8E48B86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17" y="1602378"/>
            <a:ext cx="5017286" cy="32118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9D5AF71-22C6-753E-3C62-07A95E9FC484}"/>
                  </a:ext>
                </a:extLst>
              </p14:cNvPr>
              <p14:cNvContentPartPr/>
              <p14:nvPr/>
            </p14:nvContentPartPr>
            <p14:xfrm>
              <a:off x="9512280" y="2274480"/>
              <a:ext cx="1634040" cy="1712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9D5AF71-22C6-753E-3C62-07A95E9FC4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02920" y="2265120"/>
                <a:ext cx="1652760" cy="173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9180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08D308-C769-B13B-AD2A-2688676A9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945"/>
          <a:stretch/>
        </p:blipFill>
        <p:spPr>
          <a:xfrm>
            <a:off x="752158" y="478970"/>
            <a:ext cx="8562965" cy="3289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777A8F-9270-A5DA-7ECE-30DCC0895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638" y="1382369"/>
            <a:ext cx="4219043" cy="30591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FF6431-723A-7969-F933-D2688EEA5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854" y="1382369"/>
            <a:ext cx="1915784" cy="22123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452A0D6-58D4-3262-27CA-7E9A1B34C56C}"/>
                  </a:ext>
                </a:extLst>
              </p14:cNvPr>
              <p14:cNvContentPartPr/>
              <p14:nvPr/>
            </p14:nvContentPartPr>
            <p14:xfrm>
              <a:off x="8994240" y="1848600"/>
              <a:ext cx="2570400" cy="3217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452A0D6-58D4-3262-27CA-7E9A1B34C5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84880" y="1839240"/>
                <a:ext cx="2589120" cy="323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8091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EF4006-F63D-F7DF-40B0-982608CC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72" y="780595"/>
            <a:ext cx="8698819" cy="222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4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0EBF2B-5AC3-D6CD-58FE-28E3256AD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124"/>
          <a:stretch/>
        </p:blipFill>
        <p:spPr>
          <a:xfrm>
            <a:off x="1221468" y="450168"/>
            <a:ext cx="7987206" cy="9693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75577E-D2B1-E4C1-3F1A-78F868C7F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217" y="1846718"/>
            <a:ext cx="4115420" cy="28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02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D457E9-4D02-AE37-3181-1D3E850C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63"/>
          <a:stretch/>
        </p:blipFill>
        <p:spPr>
          <a:xfrm>
            <a:off x="915534" y="461553"/>
            <a:ext cx="7200000" cy="10735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3B8F36A-9BA6-29B1-1157-8FAA676B0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36" y="1828799"/>
            <a:ext cx="4710281" cy="42149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03414C-9CBC-62D4-9B26-2A3C5E553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765" y="1737861"/>
            <a:ext cx="4310977" cy="43968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7455A91-7CE1-8477-7AE2-B5406EBC50D2}"/>
                  </a:ext>
                </a:extLst>
              </p14:cNvPr>
              <p14:cNvContentPartPr/>
              <p14:nvPr/>
            </p14:nvContentPartPr>
            <p14:xfrm>
              <a:off x="3526200" y="897480"/>
              <a:ext cx="8366400" cy="3930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7455A91-7CE1-8477-7AE2-B5406EBC50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16840" y="888120"/>
                <a:ext cx="8385120" cy="394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834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A4D3BA-59E4-F2E1-F15D-825FF0FD7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76" y="469093"/>
            <a:ext cx="2567748" cy="33975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B6CD8D-B972-9F70-C4EB-EC76ECC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309" y="469093"/>
            <a:ext cx="3911302" cy="522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85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第十次作业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10</Words>
  <Application>Microsoft Office PowerPoint</Application>
  <PresentationFormat>宽屏</PresentationFormat>
  <Paragraphs>4</Paragraphs>
  <Slides>36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等线</vt:lpstr>
      <vt:lpstr>等线 Light</vt:lpstr>
      <vt:lpstr>Arial</vt:lpstr>
      <vt:lpstr>Office 主题​​</vt:lpstr>
      <vt:lpstr>第八次作业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第十次作业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第十二次作业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第一次作业</dc:title>
  <dc:creator>孺子 牛</dc:creator>
  <cp:lastModifiedBy>孺子 牛</cp:lastModifiedBy>
  <cp:revision>10</cp:revision>
  <dcterms:created xsi:type="dcterms:W3CDTF">1900-01-01T00:00:00Z</dcterms:created>
  <dcterms:modified xsi:type="dcterms:W3CDTF">2022-12-19T07:10:15Z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4F3B704D137DBAE726086F6362FE0747</vt:lpwstr>
  </property>
  <property fmtid="{D5CDD505-2E9C-101B-9397-08002B2CF9AE}" pid="3" name="KSOProductBuildVer">
    <vt:lpwstr>2052-11.31.0</vt:lpwstr>
  </property>
</Properties>
</file>